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24" r:id="rId3"/>
    <p:sldId id="256" r:id="rId4"/>
    <p:sldId id="350" r:id="rId5"/>
    <p:sldId id="351" r:id="rId6"/>
    <p:sldId id="352" r:id="rId7"/>
    <p:sldId id="258" r:id="rId8"/>
    <p:sldId id="260" r:id="rId9"/>
    <p:sldId id="261" r:id="rId10"/>
    <p:sldId id="262" r:id="rId11"/>
    <p:sldId id="263" r:id="rId12"/>
    <p:sldId id="259" r:id="rId13"/>
    <p:sldId id="264" r:id="rId14"/>
    <p:sldId id="265" r:id="rId15"/>
    <p:sldId id="266" r:id="rId16"/>
    <p:sldId id="3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355" r:id="rId26"/>
    <p:sldId id="356" r:id="rId27"/>
    <p:sldId id="275" r:id="rId28"/>
    <p:sldId id="276" r:id="rId29"/>
    <p:sldId id="369" r:id="rId30"/>
    <p:sldId id="277" r:id="rId31"/>
    <p:sldId id="278" r:id="rId32"/>
    <p:sldId id="279" r:id="rId33"/>
    <p:sldId id="280" r:id="rId34"/>
    <p:sldId id="373" r:id="rId35"/>
    <p:sldId id="375" r:id="rId36"/>
    <p:sldId id="281" r:id="rId37"/>
    <p:sldId id="282" r:id="rId38"/>
    <p:sldId id="283" r:id="rId39"/>
    <p:sldId id="284" r:id="rId40"/>
    <p:sldId id="285" r:id="rId41"/>
    <p:sldId id="286" r:id="rId42"/>
    <p:sldId id="353" r:id="rId43"/>
    <p:sldId id="374" r:id="rId44"/>
    <p:sldId id="370" r:id="rId45"/>
    <p:sldId id="296" r:id="rId46"/>
    <p:sldId id="372" r:id="rId47"/>
    <p:sldId id="371" r:id="rId48"/>
    <p:sldId id="289" r:id="rId49"/>
    <p:sldId id="288" r:id="rId50"/>
    <p:sldId id="287" r:id="rId51"/>
    <p:sldId id="290" r:id="rId52"/>
    <p:sldId id="354" r:id="rId53"/>
    <p:sldId id="363" r:id="rId54"/>
    <p:sldId id="361" r:id="rId55"/>
    <p:sldId id="291" r:id="rId56"/>
    <p:sldId id="297" r:id="rId57"/>
    <p:sldId id="357" r:id="rId58"/>
    <p:sldId id="365" r:id="rId59"/>
    <p:sldId id="362" r:id="rId60"/>
    <p:sldId id="364" r:id="rId61"/>
    <p:sldId id="358" r:id="rId62"/>
    <p:sldId id="359" r:id="rId63"/>
    <p:sldId id="360" r:id="rId64"/>
    <p:sldId id="368" r:id="rId65"/>
    <p:sldId id="298" r:id="rId66"/>
    <p:sldId id="367" r:id="rId67"/>
    <p:sldId id="292" r:id="rId68"/>
    <p:sldId id="293" r:id="rId69"/>
    <p:sldId id="376" r:id="rId70"/>
    <p:sldId id="377" r:id="rId71"/>
    <p:sldId id="378" r:id="rId72"/>
    <p:sldId id="379" r:id="rId73"/>
    <p:sldId id="380" r:id="rId74"/>
    <p:sldId id="381" r:id="rId75"/>
    <p:sldId id="400" r:id="rId76"/>
    <p:sldId id="399" r:id="rId77"/>
    <p:sldId id="398" r:id="rId78"/>
    <p:sldId id="397" r:id="rId79"/>
    <p:sldId id="396" r:id="rId80"/>
    <p:sldId id="395" r:id="rId81"/>
    <p:sldId id="394" r:id="rId82"/>
    <p:sldId id="393" r:id="rId83"/>
    <p:sldId id="392" r:id="rId84"/>
    <p:sldId id="391" r:id="rId85"/>
    <p:sldId id="390" r:id="rId86"/>
    <p:sldId id="389" r:id="rId87"/>
    <p:sldId id="388" r:id="rId88"/>
    <p:sldId id="387" r:id="rId89"/>
    <p:sldId id="386" r:id="rId90"/>
    <p:sldId id="385" r:id="rId91"/>
    <p:sldId id="384" r:id="rId92"/>
    <p:sldId id="383" r:id="rId93"/>
    <p:sldId id="294" r:id="rId94"/>
    <p:sldId id="295" r:id="rId95"/>
    <p:sldId id="409" r:id="rId96"/>
    <p:sldId id="408" r:id="rId97"/>
    <p:sldId id="407" r:id="rId98"/>
    <p:sldId id="406" r:id="rId99"/>
    <p:sldId id="405" r:id="rId100"/>
    <p:sldId id="404" r:id="rId101"/>
    <p:sldId id="403" r:id="rId102"/>
    <p:sldId id="402" r:id="rId103"/>
    <p:sldId id="401" r:id="rId104"/>
    <p:sldId id="382" r:id="rId105"/>
    <p:sldId id="410" r:id="rId106"/>
    <p:sldId id="415" r:id="rId107"/>
    <p:sldId id="414" r:id="rId108"/>
    <p:sldId id="413" r:id="rId109"/>
    <p:sldId id="432" r:id="rId110"/>
    <p:sldId id="433" r:id="rId111"/>
    <p:sldId id="434" r:id="rId112"/>
    <p:sldId id="438" r:id="rId113"/>
    <p:sldId id="437" r:id="rId114"/>
    <p:sldId id="436" r:id="rId115"/>
    <p:sldId id="444" r:id="rId116"/>
    <p:sldId id="443" r:id="rId117"/>
    <p:sldId id="442" r:id="rId118"/>
    <p:sldId id="441" r:id="rId119"/>
    <p:sldId id="440" r:id="rId120"/>
    <p:sldId id="439" r:id="rId121"/>
    <p:sldId id="435" r:id="rId122"/>
    <p:sldId id="299" r:id="rId123"/>
    <p:sldId id="412" r:id="rId124"/>
    <p:sldId id="411" r:id="rId125"/>
    <p:sldId id="416" r:id="rId126"/>
    <p:sldId id="417" r:id="rId127"/>
    <p:sldId id="421" r:id="rId128"/>
    <p:sldId id="300" r:id="rId129"/>
    <p:sldId id="301" r:id="rId130"/>
    <p:sldId id="302" r:id="rId131"/>
    <p:sldId id="303" r:id="rId132"/>
    <p:sldId id="304" r:id="rId133"/>
    <p:sldId id="305" r:id="rId134"/>
    <p:sldId id="306" r:id="rId135"/>
    <p:sldId id="307" r:id="rId136"/>
    <p:sldId id="308" r:id="rId137"/>
    <p:sldId id="309" r:id="rId138"/>
    <p:sldId id="310" r:id="rId139"/>
    <p:sldId id="311" r:id="rId140"/>
    <p:sldId id="312" r:id="rId141"/>
    <p:sldId id="313" r:id="rId142"/>
    <p:sldId id="314" r:id="rId143"/>
    <p:sldId id="315" r:id="rId144"/>
    <p:sldId id="316" r:id="rId145"/>
    <p:sldId id="317" r:id="rId146"/>
    <p:sldId id="318" r:id="rId147"/>
    <p:sldId id="319" r:id="rId148"/>
    <p:sldId id="422" r:id="rId149"/>
    <p:sldId id="420" r:id="rId150"/>
    <p:sldId id="419" r:id="rId151"/>
    <p:sldId id="418" r:id="rId152"/>
    <p:sldId id="445" r:id="rId153"/>
    <p:sldId id="446" r:id="rId154"/>
    <p:sldId id="447" r:id="rId155"/>
    <p:sldId id="448" r:id="rId156"/>
    <p:sldId id="449" r:id="rId157"/>
    <p:sldId id="450" r:id="rId158"/>
    <p:sldId id="451" r:id="rId159"/>
    <p:sldId id="452" r:id="rId160"/>
    <p:sldId id="453" r:id="rId161"/>
    <p:sldId id="454" r:id="rId162"/>
    <p:sldId id="455" r:id="rId163"/>
    <p:sldId id="461" r:id="rId164"/>
    <p:sldId id="460" r:id="rId165"/>
    <p:sldId id="459" r:id="rId166"/>
    <p:sldId id="458" r:id="rId167"/>
    <p:sldId id="457" r:id="rId168"/>
    <p:sldId id="456" r:id="rId169"/>
    <p:sldId id="320" r:id="rId170"/>
    <p:sldId id="321" r:id="rId171"/>
    <p:sldId id="341" r:id="rId172"/>
    <p:sldId id="342" r:id="rId173"/>
    <p:sldId id="322" r:id="rId174"/>
    <p:sldId id="323" r:id="rId175"/>
    <p:sldId id="324" r:id="rId176"/>
    <p:sldId id="325" r:id="rId177"/>
    <p:sldId id="326" r:id="rId178"/>
    <p:sldId id="327" r:id="rId179"/>
    <p:sldId id="328" r:id="rId180"/>
    <p:sldId id="329" r:id="rId181"/>
    <p:sldId id="330" r:id="rId182"/>
    <p:sldId id="331" r:id="rId183"/>
    <p:sldId id="332" r:id="rId184"/>
    <p:sldId id="333" r:id="rId185"/>
    <p:sldId id="334" r:id="rId186"/>
    <p:sldId id="335" r:id="rId187"/>
    <p:sldId id="336" r:id="rId188"/>
    <p:sldId id="337" r:id="rId189"/>
    <p:sldId id="343" r:id="rId190"/>
    <p:sldId id="423" r:id="rId191"/>
    <p:sldId id="344" r:id="rId192"/>
    <p:sldId id="345" r:id="rId193"/>
    <p:sldId id="346" r:id="rId194"/>
    <p:sldId id="347" r:id="rId195"/>
    <p:sldId id="349" r:id="rId196"/>
    <p:sldId id="348" r:id="rId197"/>
    <p:sldId id="425" r:id="rId198"/>
    <p:sldId id="428" r:id="rId199"/>
    <p:sldId id="429" r:id="rId200"/>
    <p:sldId id="430" r:id="rId201"/>
    <p:sldId id="431" r:id="rId202"/>
    <p:sldId id="426" r:id="rId203"/>
    <p:sldId id="427" r:id="rId204"/>
    <p:sldId id="462" r:id="rId205"/>
    <p:sldId id="468" r:id="rId206"/>
    <p:sldId id="467" r:id="rId207"/>
    <p:sldId id="463" r:id="rId208"/>
    <p:sldId id="464" r:id="rId209"/>
    <p:sldId id="465" r:id="rId210"/>
    <p:sldId id="470" r:id="rId211"/>
    <p:sldId id="471" r:id="rId212"/>
    <p:sldId id="469" r:id="rId213"/>
    <p:sldId id="466" r:id="rId214"/>
    <p:sldId id="338" r:id="rId2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934" autoAdjust="0"/>
    <p:restoredTop sz="94658" autoAdjust="0"/>
  </p:normalViewPr>
  <p:slideViewPr>
    <p:cSldViewPr>
      <p:cViewPr varScale="1">
        <p:scale>
          <a:sx n="73" d="100"/>
          <a:sy n="73" d="100"/>
        </p:scale>
        <p:origin x="-10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6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presProps" Target="presProps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tableStyles" Target="tableStyles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E2FD2-B5A9-46F3-8069-F2CE066F1B22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CB1C-7CE1-4113-85D9-D163452B01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1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1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4" Type="http://schemas.openxmlformats.org/officeDocument/2006/relationships/image" Target="../media/image1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Relationship Id="rId4" Type="http://schemas.openxmlformats.org/officeDocument/2006/relationships/image" Target="../media/image11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1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1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5" Type="http://schemas.openxmlformats.org/officeDocument/2006/relationships/image" Target="../media/image12.png"/><Relationship Id="rId4" Type="http://schemas.openxmlformats.org/officeDocument/2006/relationships/image" Target="../media/image12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4" Type="http://schemas.openxmlformats.org/officeDocument/2006/relationships/image" Target="../media/image1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4" Type="http://schemas.openxmlformats.org/officeDocument/2006/relationships/image" Target="../media/image1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4" Type="http://schemas.openxmlformats.org/officeDocument/2006/relationships/image" Target="../media/image1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4" Type="http://schemas.openxmlformats.org/officeDocument/2006/relationships/image" Target="../media/image1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4" Type="http://schemas.openxmlformats.org/officeDocument/2006/relationships/image" Target="../media/image1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5" Type="http://schemas.openxmlformats.org/officeDocument/2006/relationships/image" Target="../media/image12.png"/><Relationship Id="rId4" Type="http://schemas.openxmlformats.org/officeDocument/2006/relationships/image" Target="../media/image136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5" Type="http://schemas.openxmlformats.org/officeDocument/2006/relationships/image" Target="../media/image12.png"/><Relationship Id="rId4" Type="http://schemas.openxmlformats.org/officeDocument/2006/relationships/image" Target="../media/image138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5" Type="http://schemas.openxmlformats.org/officeDocument/2006/relationships/image" Target="../media/image12.png"/><Relationship Id="rId4" Type="http://schemas.openxmlformats.org/officeDocument/2006/relationships/image" Target="../media/image140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5" Type="http://schemas.openxmlformats.org/officeDocument/2006/relationships/image" Target="../media/image12.png"/><Relationship Id="rId4" Type="http://schemas.openxmlformats.org/officeDocument/2006/relationships/image" Target="../media/image142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5" Type="http://schemas.openxmlformats.org/officeDocument/2006/relationships/image" Target="../media/image12.png"/><Relationship Id="rId4" Type="http://schemas.openxmlformats.org/officeDocument/2006/relationships/image" Target="../media/image144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5" Type="http://schemas.openxmlformats.org/officeDocument/2006/relationships/image" Target="../media/image12.png"/><Relationship Id="rId4" Type="http://schemas.openxmlformats.org/officeDocument/2006/relationships/image" Target="../media/image146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5" Type="http://schemas.openxmlformats.org/officeDocument/2006/relationships/image" Target="../media/image12.png"/><Relationship Id="rId4" Type="http://schemas.openxmlformats.org/officeDocument/2006/relationships/image" Target="../media/image148.jpe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5" Type="http://schemas.openxmlformats.org/officeDocument/2006/relationships/image" Target="../media/image12.png"/><Relationship Id="rId4" Type="http://schemas.openxmlformats.org/officeDocument/2006/relationships/image" Target="../media/image149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5" Type="http://schemas.openxmlformats.org/officeDocument/2006/relationships/image" Target="../media/image12.png"/><Relationship Id="rId4" Type="http://schemas.openxmlformats.org/officeDocument/2006/relationships/image" Target="../media/image151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5" Type="http://schemas.openxmlformats.org/officeDocument/2006/relationships/image" Target="../media/image12.png"/><Relationship Id="rId4" Type="http://schemas.openxmlformats.org/officeDocument/2006/relationships/image" Target="../media/image153.jpe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5" Type="http://schemas.openxmlformats.org/officeDocument/2006/relationships/image" Target="../media/image12.png"/><Relationship Id="rId4" Type="http://schemas.openxmlformats.org/officeDocument/2006/relationships/image" Target="../media/image155.jpe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5" Type="http://schemas.openxmlformats.org/officeDocument/2006/relationships/image" Target="../media/image12.png"/><Relationship Id="rId4" Type="http://schemas.openxmlformats.org/officeDocument/2006/relationships/image" Target="../media/image160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5" Type="http://schemas.openxmlformats.org/officeDocument/2006/relationships/image" Target="../media/image12.png"/><Relationship Id="rId4" Type="http://schemas.openxmlformats.org/officeDocument/2006/relationships/image" Target="../media/image162.jpe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5" Type="http://schemas.openxmlformats.org/officeDocument/2006/relationships/image" Target="../media/image12.png"/><Relationship Id="rId4" Type="http://schemas.openxmlformats.org/officeDocument/2006/relationships/image" Target="../media/image164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5" Type="http://schemas.openxmlformats.org/officeDocument/2006/relationships/image" Target="../media/image12.png"/><Relationship Id="rId4" Type="http://schemas.openxmlformats.org/officeDocument/2006/relationships/image" Target="../media/image143.jpe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5" Type="http://schemas.openxmlformats.org/officeDocument/2006/relationships/image" Target="../media/image12.png"/><Relationship Id="rId4" Type="http://schemas.openxmlformats.org/officeDocument/2006/relationships/image" Target="../media/image167.jpe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5" Type="http://schemas.openxmlformats.org/officeDocument/2006/relationships/image" Target="../media/image12.png"/><Relationship Id="rId4" Type="http://schemas.openxmlformats.org/officeDocument/2006/relationships/image" Target="../media/image169.jpe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5" Type="http://schemas.openxmlformats.org/officeDocument/2006/relationships/image" Target="../media/image12.png"/><Relationship Id="rId4" Type="http://schemas.openxmlformats.org/officeDocument/2006/relationships/image" Target="../media/image171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1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4" Type="http://schemas.openxmlformats.org/officeDocument/2006/relationships/image" Target="../media/image1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1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2.wav"/><Relationship Id="rId4" Type="http://schemas.openxmlformats.org/officeDocument/2006/relationships/image" Target="../media/image1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3.wav"/><Relationship Id="rId4" Type="http://schemas.openxmlformats.org/officeDocument/2006/relationships/image" Target="../media/image1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4.wav"/><Relationship Id="rId5" Type="http://schemas.openxmlformats.org/officeDocument/2006/relationships/image" Target="../media/image12.png"/><Relationship Id="rId4" Type="http://schemas.openxmlformats.org/officeDocument/2006/relationships/image" Target="../media/image179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5.wav"/><Relationship Id="rId4" Type="http://schemas.openxmlformats.org/officeDocument/2006/relationships/image" Target="../media/image1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6.wav"/><Relationship Id="rId4" Type="http://schemas.openxmlformats.org/officeDocument/2006/relationships/image" Target="../media/image1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7.wav"/><Relationship Id="rId4" Type="http://schemas.openxmlformats.org/officeDocument/2006/relationships/image" Target="../media/image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8.wav"/><Relationship Id="rId4" Type="http://schemas.openxmlformats.org/officeDocument/2006/relationships/image" Target="../media/image12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9.wav"/><Relationship Id="rId4" Type="http://schemas.openxmlformats.org/officeDocument/2006/relationships/image" Target="../media/image1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0.wav"/><Relationship Id="rId4" Type="http://schemas.openxmlformats.org/officeDocument/2006/relationships/image" Target="../media/image1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1.wav"/><Relationship Id="rId4" Type="http://schemas.openxmlformats.org/officeDocument/2006/relationships/image" Target="../media/image1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2.wav"/><Relationship Id="rId4" Type="http://schemas.openxmlformats.org/officeDocument/2006/relationships/image" Target="../media/image12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3.wav"/><Relationship Id="rId4" Type="http://schemas.openxmlformats.org/officeDocument/2006/relationships/image" Target="../media/image1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4.wav"/><Relationship Id="rId4" Type="http://schemas.openxmlformats.org/officeDocument/2006/relationships/image" Target="../media/image12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5.wav"/><Relationship Id="rId4" Type="http://schemas.openxmlformats.org/officeDocument/2006/relationships/image" Target="../media/image12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6.wav"/><Relationship Id="rId4" Type="http://schemas.openxmlformats.org/officeDocument/2006/relationships/image" Target="../media/image12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7.wav"/><Relationship Id="rId4" Type="http://schemas.openxmlformats.org/officeDocument/2006/relationships/image" Target="../media/image12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8.wav"/><Relationship Id="rId4" Type="http://schemas.openxmlformats.org/officeDocument/2006/relationships/image" Target="../media/image12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9.wav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0.wav"/><Relationship Id="rId4" Type="http://schemas.openxmlformats.org/officeDocument/2006/relationships/image" Target="../media/image12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1.wav"/><Relationship Id="rId4" Type="http://schemas.openxmlformats.org/officeDocument/2006/relationships/image" Target="../media/image12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2.wav"/><Relationship Id="rId4" Type="http://schemas.openxmlformats.org/officeDocument/2006/relationships/image" Target="../media/image12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3.wav"/><Relationship Id="rId5" Type="http://schemas.openxmlformats.org/officeDocument/2006/relationships/image" Target="../media/image12.png"/><Relationship Id="rId4" Type="http://schemas.openxmlformats.org/officeDocument/2006/relationships/image" Target="../media/image197.jpe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4.wav"/><Relationship Id="rId5" Type="http://schemas.openxmlformats.org/officeDocument/2006/relationships/image" Target="../media/image12.png"/><Relationship Id="rId4" Type="http://schemas.openxmlformats.org/officeDocument/2006/relationships/image" Target="../media/image198.jpe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5.wav"/><Relationship Id="rId5" Type="http://schemas.openxmlformats.org/officeDocument/2006/relationships/image" Target="../media/image12.png"/><Relationship Id="rId4" Type="http://schemas.openxmlformats.org/officeDocument/2006/relationships/image" Target="../media/image200.jpe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6.wav"/><Relationship Id="rId5" Type="http://schemas.openxmlformats.org/officeDocument/2006/relationships/image" Target="../media/image12.png"/><Relationship Id="rId4" Type="http://schemas.openxmlformats.org/officeDocument/2006/relationships/image" Target="../media/image202.jpe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7.wav"/><Relationship Id="rId5" Type="http://schemas.openxmlformats.org/officeDocument/2006/relationships/image" Target="../media/image12.png"/><Relationship Id="rId4" Type="http://schemas.openxmlformats.org/officeDocument/2006/relationships/image" Target="../media/image203.jpe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8.wav"/><Relationship Id="rId5" Type="http://schemas.openxmlformats.org/officeDocument/2006/relationships/image" Target="../media/image12.png"/><Relationship Id="rId4" Type="http://schemas.openxmlformats.org/officeDocument/2006/relationships/image" Target="../media/image143.jpe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9.wav"/><Relationship Id="rId5" Type="http://schemas.openxmlformats.org/officeDocument/2006/relationships/image" Target="../media/image12.png"/><Relationship Id="rId4" Type="http://schemas.openxmlformats.org/officeDocument/2006/relationships/image" Target="../media/image206.jpe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0.wav"/><Relationship Id="rId5" Type="http://schemas.openxmlformats.org/officeDocument/2006/relationships/image" Target="../media/image12.png"/><Relationship Id="rId4" Type="http://schemas.openxmlformats.org/officeDocument/2006/relationships/image" Target="../media/image208.jpe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1.wav"/><Relationship Id="rId5" Type="http://schemas.openxmlformats.org/officeDocument/2006/relationships/image" Target="../media/image12.png"/><Relationship Id="rId4" Type="http://schemas.openxmlformats.org/officeDocument/2006/relationships/image" Target="../media/image209.jpe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2.wav"/><Relationship Id="rId5" Type="http://schemas.openxmlformats.org/officeDocument/2006/relationships/image" Target="../media/image12.png"/><Relationship Id="rId4" Type="http://schemas.openxmlformats.org/officeDocument/2006/relationships/image" Target="../media/image210.jpe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3.wav"/><Relationship Id="rId5" Type="http://schemas.openxmlformats.org/officeDocument/2006/relationships/image" Target="../media/image12.png"/><Relationship Id="rId4" Type="http://schemas.openxmlformats.org/officeDocument/2006/relationships/image" Target="../media/image211.jpe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4.wav"/><Relationship Id="rId5" Type="http://schemas.openxmlformats.org/officeDocument/2006/relationships/image" Target="../media/image12.png"/><Relationship Id="rId4" Type="http://schemas.openxmlformats.org/officeDocument/2006/relationships/image" Target="../media/image212.jpe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5.wav"/><Relationship Id="rId5" Type="http://schemas.openxmlformats.org/officeDocument/2006/relationships/image" Target="../media/image12.png"/><Relationship Id="rId4" Type="http://schemas.openxmlformats.org/officeDocument/2006/relationships/image" Target="../media/image214.jpe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6.wav"/><Relationship Id="rId5" Type="http://schemas.openxmlformats.org/officeDocument/2006/relationships/image" Target="../media/image12.png"/><Relationship Id="rId4" Type="http://schemas.openxmlformats.org/officeDocument/2006/relationships/image" Target="../media/image216.jpe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7.wav"/><Relationship Id="rId5" Type="http://schemas.openxmlformats.org/officeDocument/2006/relationships/image" Target="../media/image12.png"/><Relationship Id="rId4" Type="http://schemas.openxmlformats.org/officeDocument/2006/relationships/image" Target="../media/image218.jpe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8.wav"/><Relationship Id="rId5" Type="http://schemas.openxmlformats.org/officeDocument/2006/relationships/image" Target="../media/image12.png"/><Relationship Id="rId4" Type="http://schemas.openxmlformats.org/officeDocument/2006/relationships/image" Target="../media/image146.jpe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9.wav"/><Relationship Id="rId4" Type="http://schemas.openxmlformats.org/officeDocument/2006/relationships/image" Target="../media/image12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0.wav"/><Relationship Id="rId4" Type="http://schemas.openxmlformats.org/officeDocument/2006/relationships/image" Target="../media/image12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1.wav"/><Relationship Id="rId4" Type="http://schemas.openxmlformats.org/officeDocument/2006/relationships/image" Target="../media/image12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2.wav"/><Relationship Id="rId4" Type="http://schemas.openxmlformats.org/officeDocument/2006/relationships/image" Target="../media/image12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3.wav"/><Relationship Id="rId4" Type="http://schemas.openxmlformats.org/officeDocument/2006/relationships/image" Target="../media/image12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4.wav"/><Relationship Id="rId4" Type="http://schemas.openxmlformats.org/officeDocument/2006/relationships/image" Target="../media/image12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5.wav"/><Relationship Id="rId4" Type="http://schemas.openxmlformats.org/officeDocument/2006/relationships/image" Target="../media/image12.pn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6.wav"/><Relationship Id="rId4" Type="http://schemas.openxmlformats.org/officeDocument/2006/relationships/image" Target="../media/image12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7.wav"/><Relationship Id="rId4" Type="http://schemas.openxmlformats.org/officeDocument/2006/relationships/image" Target="../media/image229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8.wav"/><Relationship Id="rId4" Type="http://schemas.openxmlformats.org/officeDocument/2006/relationships/image" Target="../media/image231.pn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9.wav"/><Relationship Id="rId4" Type="http://schemas.openxmlformats.org/officeDocument/2006/relationships/image" Target="../media/image12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0.wav"/><Relationship Id="rId4" Type="http://schemas.openxmlformats.org/officeDocument/2006/relationships/image" Target="../media/image12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1.wav"/><Relationship Id="rId4" Type="http://schemas.openxmlformats.org/officeDocument/2006/relationships/image" Target="../media/image12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2.wav"/><Relationship Id="rId4" Type="http://schemas.openxmlformats.org/officeDocument/2006/relationships/image" Target="../media/image12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3.wav"/><Relationship Id="rId4" Type="http://schemas.openxmlformats.org/officeDocument/2006/relationships/image" Target="../media/image12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4.wav"/><Relationship Id="rId4" Type="http://schemas.openxmlformats.org/officeDocument/2006/relationships/image" Target="../media/image1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5.wav"/><Relationship Id="rId4" Type="http://schemas.openxmlformats.org/officeDocument/2006/relationships/image" Target="../media/image12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6.wav"/><Relationship Id="rId4" Type="http://schemas.openxmlformats.org/officeDocument/2006/relationships/image" Target="../media/image12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7.wav"/><Relationship Id="rId4" Type="http://schemas.openxmlformats.org/officeDocument/2006/relationships/image" Target="../media/image12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8.wav"/><Relationship Id="rId4" Type="http://schemas.openxmlformats.org/officeDocument/2006/relationships/image" Target="../media/image12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9.wav"/><Relationship Id="rId4" Type="http://schemas.openxmlformats.org/officeDocument/2006/relationships/image" Target="../media/image12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0.wav"/><Relationship Id="rId4" Type="http://schemas.openxmlformats.org/officeDocument/2006/relationships/image" Target="../media/image12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1.wav"/><Relationship Id="rId4" Type="http://schemas.openxmlformats.org/officeDocument/2006/relationships/image" Target="../media/image12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2.wav"/><Relationship Id="rId4" Type="http://schemas.openxmlformats.org/officeDocument/2006/relationships/image" Target="../media/image12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3.wav"/><Relationship Id="rId4" Type="http://schemas.openxmlformats.org/officeDocument/2006/relationships/image" Target="../media/image12.pn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215.wav"/><Relationship Id="rId1" Type="http://schemas.openxmlformats.org/officeDocument/2006/relationships/audio" Target="../media/audio214.wav"/><Relationship Id="rId5" Type="http://schemas.openxmlformats.org/officeDocument/2006/relationships/image" Target="../media/image12.png"/><Relationship Id="rId4" Type="http://schemas.openxmlformats.org/officeDocument/2006/relationships/image" Target="../media/image2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1752600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</a:t>
            </a:r>
          </a:p>
          <a:p>
            <a:r>
              <a:rPr lang="ru-RU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Звуки </a:t>
            </a:r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Ж,Ж-Ш,Ж-З</a:t>
            </a:r>
          </a:p>
        </p:txBody>
      </p:sp>
      <p:pic>
        <p:nvPicPr>
          <p:cNvPr id="7" name="~PP2070.WAV">
            <a:hlinkClick r:id="" action="ppaction://media"/>
          </p:cNvPr>
          <p:cNvPicPr>
            <a:picLocks noRot="1" noChangeAspect="1"/>
          </p:cNvPicPr>
          <p:nvPr>
            <a:wavAudioFile r:embed="rId1" name="~PP2070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8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~PP3831.WAV">
            <a:hlinkClick r:id="" action="ppaction://media"/>
          </p:cNvPr>
          <p:cNvPicPr>
            <a:picLocks noRot="1" noChangeAspect="1"/>
          </p:cNvPicPr>
          <p:nvPr>
            <a:wavAudioFile r:embed="rId1" name="~PP3831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5" y="322058"/>
            <a:ext cx="6215106" cy="5250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21.WAV">
            <a:hlinkClick r:id="" action="ppaction://media"/>
          </p:cNvPr>
          <p:cNvPicPr>
            <a:picLocks noRot="1" noChangeAspect="1"/>
          </p:cNvPicPr>
          <p:nvPr>
            <a:wavAudioFile r:embed="rId1" name="~PP26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рь\2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3"/>
            <a:ext cx="6100774" cy="5175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052.WAV">
            <a:hlinkClick r:id="" action="ppaction://media"/>
          </p:cNvPr>
          <p:cNvPicPr>
            <a:picLocks noRot="1" noChangeAspect="1"/>
          </p:cNvPicPr>
          <p:nvPr>
            <a:wavAudioFile r:embed="rId1" name="~PP105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жабры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рь\2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286654" cy="48677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26.WAV">
            <a:hlinkClick r:id="" action="ppaction://media"/>
          </p:cNvPr>
          <p:cNvPicPr>
            <a:picLocks noRot="1" noChangeAspect="1"/>
          </p:cNvPicPr>
          <p:nvPr>
            <a:wavAudioFile r:embed="rId1" name="~PP36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жадина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рь\2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714908" cy="5169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38.WAV">
            <a:hlinkClick r:id="" action="ppaction://media"/>
          </p:cNvPr>
          <p:cNvPicPr>
            <a:picLocks noRot="1" noChangeAspect="1"/>
          </p:cNvPicPr>
          <p:nvPr>
            <a:wavAudioFile r:embed="rId1" name="~PP23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жаворонок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з\foto1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2872" y="495824"/>
            <a:ext cx="7038152" cy="4736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10.WAV">
            <a:hlinkClick r:id="" action="ppaction://media"/>
          </p:cNvPr>
          <p:cNvPicPr>
            <a:picLocks noRot="1" noChangeAspect="1"/>
          </p:cNvPicPr>
          <p:nvPr>
            <a:wavAudioFile r:embed="rId1" name="~PP9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пожар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з\26282972_1212394051_AP0806010237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7166"/>
            <a:ext cx="3776673" cy="5122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90.WAV">
            <a:hlinkClick r:id="" action="ppaction://media"/>
          </p:cNvPr>
          <p:cNvPicPr>
            <a:picLocks noRot="1" noChangeAspect="1"/>
          </p:cNvPicPr>
          <p:nvPr>
            <a:wavAudioFile r:embed="rId1" name="~PP33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баржа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з\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6588" y="471466"/>
            <a:ext cx="6125808" cy="49006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18.WAV">
            <a:hlinkClick r:id="" action="ppaction://media"/>
          </p:cNvPr>
          <p:cNvPicPr>
            <a:picLocks noRot="1" noChangeAspect="1"/>
          </p:cNvPicPr>
          <p:nvPr>
            <a:wavAudioFile r:embed="rId1" name="~PP21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з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00042"/>
            <a:ext cx="489436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36.WAV">
            <a:hlinkClick r:id="" action="ppaction://media"/>
          </p:cNvPr>
          <p:cNvPicPr>
            <a:picLocks noRot="1" noChangeAspect="1"/>
          </p:cNvPicPr>
          <p:nvPr>
            <a:wavAudioFile r:embed="rId1" name="~PP7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пиджак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з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1" y="285728"/>
            <a:ext cx="3929090" cy="5326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79.WAV">
            <a:hlinkClick r:id="" action="ppaction://media"/>
          </p:cNvPr>
          <p:cNvPicPr>
            <a:picLocks noRot="1" noChangeAspect="1"/>
          </p:cNvPicPr>
          <p:nvPr>
            <a:wavAudioFile r:embed="rId1" name="~PP32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жатва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 descr="C:\Documents and Settings\Admin\Рабочий стол\Рисуно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672410" cy="4961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48.WAV">
            <a:hlinkClick r:id="" action="ppaction://media"/>
          </p:cNvPr>
          <p:cNvPicPr>
            <a:picLocks noRot="1" noChangeAspect="1"/>
          </p:cNvPicPr>
          <p:nvPr>
            <a:wavAudioFile r:embed="rId1" name="~PP16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жасмин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з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214290"/>
            <a:ext cx="3964809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8.WAV">
            <a:hlinkClick r:id="" action="ppaction://media"/>
          </p:cNvPr>
          <p:cNvPicPr>
            <a:picLocks noRot="1" noChangeAspect="1"/>
          </p:cNvPicPr>
          <p:nvPr>
            <a:wavAudioFile r:embed="rId1" name="~PP2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жаровня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з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367783" cy="4899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72.WAV">
            <a:hlinkClick r:id="" action="ppaction://media"/>
          </p:cNvPr>
          <p:cNvPicPr>
            <a:picLocks noRot="1" noChangeAspect="1"/>
          </p:cNvPicPr>
          <p:nvPr>
            <a:wavAudioFile r:embed="rId1" name="~PP28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пожарник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з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8266" y="440564"/>
            <a:ext cx="4145435" cy="4998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37.WAV">
            <a:hlinkClick r:id="" action="ppaction://media"/>
          </p:cNvPr>
          <p:cNvPicPr>
            <a:picLocks noRot="1" noChangeAspect="1"/>
          </p:cNvPicPr>
          <p:nvPr>
            <a:wavAudioFile r:embed="rId1" name="~PP15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рь\2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66"/>
            <a:ext cx="7124699" cy="5313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71.WAV">
            <a:hlinkClick r:id="" action="ppaction://media"/>
          </p:cNvPr>
          <p:cNvPicPr>
            <a:picLocks noRot="1" noChangeAspect="1"/>
          </p:cNvPicPr>
          <p:nvPr>
            <a:wavAudioFile r:embed="rId1" name="~PP39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жакет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з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3510179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33.WAV">
            <a:hlinkClick r:id="" action="ppaction://media"/>
          </p:cNvPr>
          <p:cNvPicPr>
            <a:picLocks noRot="1" noChangeAspect="1"/>
          </p:cNvPicPr>
          <p:nvPr>
            <a:wavAudioFile r:embed="rId1" name="~PP24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дирижабль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з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7245044" cy="45099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17.WAV">
            <a:hlinkClick r:id="" action="ppaction://media"/>
          </p:cNvPr>
          <p:cNvPicPr>
            <a:picLocks noRot="1" noChangeAspect="1"/>
          </p:cNvPicPr>
          <p:nvPr>
            <a:wavAudioFile r:embed="rId1" name="~PP13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рожок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з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2263" y="351627"/>
            <a:ext cx="5815819" cy="52109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9.WAV">
            <a:hlinkClick r:id="" action="ppaction://media"/>
          </p:cNvPr>
          <p:cNvPicPr>
            <a:picLocks noRot="1" noChangeAspect="1"/>
          </p:cNvPicPr>
          <p:nvPr>
            <a:wavAudioFile r:embed="rId1" name="~PP37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кружок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з\1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5286412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41.WAV">
            <a:hlinkClick r:id="" action="ppaction://media"/>
          </p:cNvPr>
          <p:cNvPicPr>
            <a:picLocks noRot="1" noChangeAspect="1"/>
          </p:cNvPicPr>
          <p:nvPr>
            <a:wavAudioFile r:embed="rId1" name="~PP20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ножовка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з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933" y="677434"/>
            <a:ext cx="6527777" cy="4504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25.WAV">
            <a:hlinkClick r:id="" action="ppaction://media"/>
          </p:cNvPr>
          <p:cNvPicPr>
            <a:picLocks noRot="1" noChangeAspect="1"/>
          </p:cNvPicPr>
          <p:nvPr>
            <a:wavAudioFile r:embed="rId1" name="~PP4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медвежонок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з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715173" cy="503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93.WAV">
            <a:hlinkClick r:id="" action="ppaction://media"/>
          </p:cNvPr>
          <p:cNvPicPr>
            <a:picLocks noRot="1" noChangeAspect="1"/>
          </p:cNvPicPr>
          <p:nvPr>
            <a:wavAudioFile r:embed="rId1" name="~PP30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жёлуди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з\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5202237" cy="5202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09.WAV">
            <a:hlinkClick r:id="" action="ppaction://media"/>
          </p:cNvPr>
          <p:cNvPicPr>
            <a:picLocks noRot="1" noChangeAspect="1"/>
          </p:cNvPicPr>
          <p:nvPr>
            <a:wavAudioFile r:embed="rId1" name="~PP15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крыжовник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з\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71480"/>
            <a:ext cx="6635206" cy="4772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5.WAV">
            <a:hlinkClick r:id="" action="ppaction://media"/>
          </p:cNvPr>
          <p:cNvPicPr>
            <a:picLocks noRot="1" noChangeAspect="1"/>
          </p:cNvPicPr>
          <p:nvPr>
            <a:wavAudioFile r:embed="rId1" name="~PP2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ое\рь\2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095" y="428604"/>
            <a:ext cx="7612905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жокей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795.WAV">
            <a:hlinkClick r:id="" action="ppaction://media"/>
          </p:cNvPr>
          <p:cNvPicPr>
            <a:picLocks noRot="1" noChangeAspect="1"/>
          </p:cNvPicPr>
          <p:nvPr>
            <a:wavAudioFile r:embed="rId1" name="~PP27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ежонок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ь\2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6950936" cy="5185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6.WAV">
            <a:hlinkClick r:id="" action="ppaction://media"/>
          </p:cNvPr>
          <p:cNvPicPr>
            <a:picLocks noRot="1" noChangeAspect="1"/>
          </p:cNvPicPr>
          <p:nvPr>
            <a:wavAudioFile r:embed="rId1" name="~PP16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з\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628208" cy="47370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09.WAV">
            <a:hlinkClick r:id="" action="ppaction://media"/>
          </p:cNvPr>
          <p:cNvPicPr>
            <a:picLocks noRot="1" noChangeAspect="1"/>
          </p:cNvPicPr>
          <p:nvPr>
            <a:wavAudioFile r:embed="rId1" name="~PP39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абажур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з\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7461"/>
            <a:ext cx="4929222" cy="4892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59.WAV">
            <a:hlinkClick r:id="" action="ppaction://media"/>
          </p:cNvPr>
          <p:cNvPicPr>
            <a:picLocks noRot="1" noChangeAspect="1"/>
          </p:cNvPicPr>
          <p:nvPr>
            <a:wavAudioFile r:embed="rId1" name="~PP25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мое\рь\2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28604"/>
            <a:ext cx="311151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ажурный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177.WAV">
            <a:hlinkClick r:id="" action="ppaction://media"/>
          </p:cNvPr>
          <p:cNvPicPr>
            <a:picLocks noRot="1" noChangeAspect="1"/>
          </p:cNvPicPr>
          <p:nvPr>
            <a:wavAudioFile r:embed="rId1" name="~PP11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журнал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з\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029157" cy="4695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51.WAV">
            <a:hlinkClick r:id="" action="ppaction://media"/>
          </p:cNvPr>
          <p:cNvPicPr>
            <a:picLocks noRot="1" noChangeAspect="1"/>
          </p:cNvPicPr>
          <p:nvPr>
            <a:wavAudioFile r:embed="rId1" name="~PP37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журавли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з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71480"/>
            <a:ext cx="5524496" cy="4879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54.WAV">
            <a:hlinkClick r:id="" action="ppaction://media"/>
          </p:cNvPr>
          <p:cNvPicPr>
            <a:picLocks noRot="1" noChangeAspect="1"/>
          </p:cNvPicPr>
          <p:nvPr>
            <a:wavAudioFile r:embed="rId1" name="~PP23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тужурка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з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00042"/>
            <a:ext cx="4207452" cy="4880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дежурная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з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38179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99.WAV">
            <a:hlinkClick r:id="" action="ppaction://media"/>
          </p:cNvPr>
          <p:cNvPicPr>
            <a:picLocks noRot="1" noChangeAspect="1"/>
          </p:cNvPicPr>
          <p:nvPr>
            <a:wavAudioFile r:embed="rId1" name="~PP39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рь\2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715172" cy="503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227.WAV">
            <a:hlinkClick r:id="" action="ppaction://media"/>
          </p:cNvPr>
          <p:cNvPicPr>
            <a:picLocks noRot="1" noChangeAspect="1"/>
          </p:cNvPicPr>
          <p:nvPr>
            <a:wavAudioFile r:embed="rId1" name="~PP22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рь\2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00042"/>
            <a:ext cx="4167203" cy="5081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1.WAV">
            <a:hlinkClick r:id="" action="ppaction://media"/>
          </p:cNvPr>
          <p:cNvPicPr>
            <a:picLocks noRot="1" noChangeAspect="1"/>
          </p:cNvPicPr>
          <p:nvPr>
            <a:wavAudioFile r:embed="rId1" name="~PP7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жираф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з\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00042"/>
            <a:ext cx="3397267" cy="50946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86.WAV">
            <a:hlinkClick r:id="" action="ppaction://media"/>
          </p:cNvPr>
          <p:cNvPicPr>
            <a:picLocks noRot="1" noChangeAspect="1"/>
          </p:cNvPicPr>
          <p:nvPr>
            <a:wavAudioFile r:embed="rId1" name="~PP31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лыжи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з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714356"/>
            <a:ext cx="6688021" cy="44456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95.WAV">
            <a:hlinkClick r:id="" action="ppaction://media"/>
          </p:cNvPr>
          <p:cNvPicPr>
            <a:picLocks noRot="1" noChangeAspect="1"/>
          </p:cNvPicPr>
          <p:nvPr>
            <a:wavAudioFile r:embed="rId1" name="~PP16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з\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642918"/>
            <a:ext cx="7190188" cy="4429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.WAV">
            <a:hlinkClick r:id="" action="ppaction://media"/>
          </p:cNvPr>
          <p:cNvPicPr>
            <a:picLocks noRot="1" noChangeAspect="1"/>
          </p:cNvPicPr>
          <p:nvPr>
            <a:wavAudioFile r:embed="rId1" name="~PP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моржи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з\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477025" cy="48577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57.WAV">
            <a:hlinkClick r:id="" action="ppaction://media"/>
          </p:cNvPr>
          <p:cNvPicPr>
            <a:picLocks noRot="1" noChangeAspect="1"/>
          </p:cNvPicPr>
          <p:nvPr>
            <a:wavAudioFile r:embed="rId1" name="~PP23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з\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429500" cy="4981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92.WAV">
            <a:hlinkClick r:id="" action="ppaction://media"/>
          </p:cNvPr>
          <p:cNvPicPr>
            <a:picLocks noRot="1" noChangeAspect="1"/>
          </p:cNvPicPr>
          <p:nvPr>
            <a:wavAudioFile r:embed="rId1" name="~PP4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рь\3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358114" cy="4905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94.WAV">
            <a:hlinkClick r:id="" action="ppaction://media"/>
          </p:cNvPr>
          <p:cNvPicPr>
            <a:picLocks noRot="1" noChangeAspect="1"/>
          </p:cNvPicPr>
          <p:nvPr>
            <a:wavAudioFile r:embed="rId1" name="~PP28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е\рь\2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786346" cy="5065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живот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279.WAV">
            <a:hlinkClick r:id="" action="ppaction://media"/>
          </p:cNvPr>
          <p:cNvPicPr>
            <a:picLocks noRot="1" noChangeAspect="1"/>
          </p:cNvPicPr>
          <p:nvPr>
            <a:wavAudioFile r:embed="rId1" name="~PP12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жилье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рь\2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718540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31.WAV">
            <a:hlinkClick r:id="" action="ppaction://media"/>
          </p:cNvPr>
          <p:cNvPicPr>
            <a:picLocks noRot="1" noChangeAspect="1"/>
          </p:cNvPicPr>
          <p:nvPr>
            <a:wavAudioFile r:embed="rId1" name="~PP39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мое\рь\2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8645" y="357166"/>
            <a:ext cx="4405025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вожжи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471.WAV">
            <a:hlinkClick r:id="" action="ppaction://media"/>
          </p:cNvPr>
          <p:cNvPicPr>
            <a:picLocks noRot="1" noChangeAspect="1"/>
          </p:cNvPicPr>
          <p:nvPr>
            <a:wavAudioFile r:embed="rId1" name="~PP24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пружина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з\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016544" cy="5016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58.WAV">
            <a:hlinkClick r:id="" action="ppaction://media"/>
          </p:cNvPr>
          <p:cNvPicPr>
            <a:picLocks noRot="1" noChangeAspect="1"/>
          </p:cNvPicPr>
          <p:nvPr>
            <a:wavAudioFile r:embed="rId1" name="~PP10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мое\рь\29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57166"/>
            <a:ext cx="5619135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оружие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51.WAV">
            <a:hlinkClick r:id="" action="ppaction://media"/>
          </p:cNvPr>
          <p:cNvPicPr>
            <a:picLocks noRot="1" noChangeAspect="1"/>
          </p:cNvPicPr>
          <p:nvPr>
            <a:wavAudioFile r:embed="rId1" name="~PP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мое\рь\2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7293970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ожидание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703.WAV">
            <a:hlinkClick r:id="" action="ppaction://media"/>
          </p:cNvPr>
          <p:cNvPicPr>
            <a:picLocks noRot="1" noChangeAspect="1"/>
          </p:cNvPicPr>
          <p:nvPr>
            <a:wavAudioFile r:embed="rId1" name="~PP27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жеребёнок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з\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14290"/>
            <a:ext cx="4000527" cy="5281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15.WAV">
            <a:hlinkClick r:id="" action="ppaction://media"/>
          </p:cNvPr>
          <p:cNvPicPr>
            <a:picLocks noRot="1" noChangeAspect="1"/>
          </p:cNvPicPr>
          <p:nvPr>
            <a:wavAudioFile r:embed="rId1" name="~PP14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мороженое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з\3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857637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3.WAV">
            <a:hlinkClick r:id="" action="ppaction://media"/>
          </p:cNvPr>
          <p:cNvPicPr>
            <a:picLocks noRot="1" noChangeAspect="1"/>
          </p:cNvPicPr>
          <p:nvPr>
            <a:wavAudioFile r:embed="rId1" name="~PP2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ежевика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з\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9851"/>
            <a:ext cx="6246856" cy="4919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94.WAV">
            <a:hlinkClick r:id="" action="ppaction://media"/>
          </p:cNvPr>
          <p:cNvPicPr>
            <a:picLocks noRot="1" noChangeAspect="1"/>
          </p:cNvPicPr>
          <p:nvPr>
            <a:wavAudioFile r:embed="rId1" name="~PP32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жердь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з\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3857652" cy="5132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19.WAV">
            <a:hlinkClick r:id="" action="ppaction://media"/>
          </p:cNvPr>
          <p:cNvPicPr>
            <a:picLocks noRot="1" noChangeAspect="1"/>
          </p:cNvPicPr>
          <p:nvPr>
            <a:wavAudioFile r:embed="rId1" name="~PP18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ое\рь\2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3786199" cy="5174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желоб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50.WAV">
            <a:hlinkClick r:id="" action="ppaction://media"/>
          </p:cNvPr>
          <p:cNvPicPr>
            <a:picLocks noRot="1" noChangeAspect="1"/>
          </p:cNvPicPr>
          <p:nvPr>
            <a:wavAudioFile r:embed="rId1" name="~PP25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мое\рь\28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71480"/>
            <a:ext cx="7778396" cy="50100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80996" y="56531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жерло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496.WAV">
            <a:hlinkClick r:id="" action="ppaction://media"/>
          </p:cNvPr>
          <p:cNvPicPr>
            <a:picLocks noRot="1" noChangeAspect="1"/>
          </p:cNvPicPr>
          <p:nvPr>
            <a:wavAudioFile r:embed="rId1" name="~PP24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драже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рь\2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522197" cy="5032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62.WAV">
            <a:hlinkClick r:id="" action="ppaction://media"/>
          </p:cNvPr>
          <p:cNvPicPr>
            <a:picLocks noRot="1" noChangeAspect="1"/>
          </p:cNvPicPr>
          <p:nvPr>
            <a:wavAudioFile r:embed="rId1" name="~PP11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прожектор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з\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1" y="285728"/>
            <a:ext cx="4786346" cy="5268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54.WAV">
            <a:hlinkClick r:id="" action="ppaction://media"/>
          </p:cNvPr>
          <p:cNvPicPr>
            <a:picLocks noRot="1" noChangeAspect="1"/>
          </p:cNvPicPr>
          <p:nvPr>
            <a:wavAudioFile r:embed="rId1" name="~PP39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этажерка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з\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71480"/>
            <a:ext cx="4000500" cy="502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44.WAV">
            <a:hlinkClick r:id="" action="ppaction://media"/>
          </p:cNvPr>
          <p:cNvPicPr>
            <a:picLocks noRot="1" noChangeAspect="1"/>
          </p:cNvPicPr>
          <p:nvPr>
            <a:wavAudioFile r:embed="rId1" name="~PP27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мое\рь\2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471376" cy="4892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316.WAV">
            <a:hlinkClick r:id="" action="ppaction://media"/>
          </p:cNvPr>
          <p:cNvPicPr>
            <a:picLocks noRot="1" noChangeAspect="1"/>
          </p:cNvPicPr>
          <p:nvPr>
            <a:wavAudioFile r:embed="rId1" name="~PP13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желатин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рь\2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85728"/>
            <a:ext cx="6156183" cy="51114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68.WAV">
            <a:hlinkClick r:id="" action="ppaction://media"/>
          </p:cNvPr>
          <p:cNvPicPr>
            <a:picLocks noRot="1" noChangeAspect="1"/>
          </p:cNvPicPr>
          <p:nvPr>
            <a:wavAudioFile r:embed="rId1" name="~PP39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рь\2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350000" cy="5092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30.WAV">
            <a:hlinkClick r:id="" action="ppaction://media"/>
          </p:cNvPr>
          <p:cNvPicPr>
            <a:picLocks noRot="1" noChangeAspect="1"/>
          </p:cNvPicPr>
          <p:nvPr>
            <a:wavAudioFile r:embed="rId1" name="~PP24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женитьба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рь\2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8604"/>
            <a:ext cx="3500452" cy="5250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60.WAV">
            <a:hlinkClick r:id="" action="ppaction://media"/>
          </p:cNvPr>
          <p:cNvPicPr>
            <a:picLocks noRot="1" noChangeAspect="1"/>
          </p:cNvPicPr>
          <p:nvPr>
            <a:wavAudioFile r:embed="rId1" name="~PP13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жетон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рь\2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714908" cy="5364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88.WAV">
            <a:hlinkClick r:id="" action="ppaction://media"/>
          </p:cNvPr>
          <p:cNvPicPr>
            <a:picLocks noRot="1" noChangeAspect="1"/>
          </p:cNvPicPr>
          <p:nvPr>
            <a:wavAudioFile r:embed="rId1" name="~PP38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жернова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рь\2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7299520" cy="519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37.WAV">
            <a:hlinkClick r:id="" action="ppaction://media"/>
          </p:cNvPr>
          <p:cNvPicPr>
            <a:picLocks noRot="1" noChangeAspect="1"/>
          </p:cNvPicPr>
          <p:nvPr>
            <a:wavAudioFile r:embed="rId1" name="~PP25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мороженое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рь\28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3929075" cy="5238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5.WAV">
            <a:hlinkClick r:id="" action="ppaction://media"/>
          </p:cNvPr>
          <p:cNvPicPr>
            <a:picLocks noRot="1" noChangeAspect="1"/>
          </p:cNvPicPr>
          <p:nvPr>
            <a:wavAudioFile r:embed="rId1" name="~PP14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ожерелье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рь\2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0042"/>
            <a:ext cx="5976936" cy="5020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9.WAV">
            <a:hlinkClick r:id="" action="ppaction://media"/>
          </p:cNvPr>
          <p:cNvPicPr>
            <a:picLocks noRot="1" noChangeAspect="1"/>
          </p:cNvPicPr>
          <p:nvPr>
            <a:wavAudioFile r:embed="rId1" name="~PP2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оранжерея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з\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82182"/>
            <a:ext cx="4000528" cy="5000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75.WAV">
            <a:hlinkClick r:id="" action="ppaction://media"/>
          </p:cNvPr>
          <p:cNvPicPr>
            <a:picLocks noRot="1" noChangeAspect="1"/>
          </p:cNvPicPr>
          <p:nvPr>
            <a:wavAudioFile r:embed="rId1" name="~PP31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бежевый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5" name="Picture 3" descr="D:\мое\рь\2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00042"/>
            <a:ext cx="4508500" cy="5054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47.WAV">
            <a:hlinkClick r:id="" action="ppaction://media"/>
          </p:cNvPr>
          <p:cNvPicPr>
            <a:picLocks noRot="1" noChangeAspect="1"/>
          </p:cNvPicPr>
          <p:nvPr>
            <a:wavAudioFile r:embed="rId1" name="~PP17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одежда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з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85728"/>
            <a:ext cx="5702300" cy="5346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9.WAV">
            <a:hlinkClick r:id="" action="ppaction://media"/>
          </p:cNvPr>
          <p:cNvPicPr>
            <a:picLocks noRot="1" noChangeAspect="1"/>
          </p:cNvPicPr>
          <p:nvPr>
            <a:wavAudioFile r:embed="rId1" name="~PP3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бумажник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з\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6674" y="437562"/>
            <a:ext cx="4942031" cy="5134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17.WAV">
            <a:hlinkClick r:id="" action="ppaction://media"/>
          </p:cNvPr>
          <p:cNvPicPr>
            <a:picLocks noRot="1" noChangeAspect="1"/>
          </p:cNvPicPr>
          <p:nvPr>
            <a:wavAudioFile r:embed="rId1" name="~PP30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жбан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9" name="Picture 3" descr="D:\мое\рь\2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8604"/>
            <a:ext cx="5000660" cy="5254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69.WAV">
            <a:hlinkClick r:id="" action="ppaction://media"/>
          </p:cNvPr>
          <p:cNvPicPr>
            <a:picLocks noRot="1" noChangeAspect="1"/>
          </p:cNvPicPr>
          <p:nvPr>
            <a:wavAudioFile r:embed="rId1" name="~PP18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ложбинка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рь\2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762748" cy="50720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22.WAV">
            <a:hlinkClick r:id="" action="ppaction://media"/>
          </p:cNvPr>
          <p:cNvPicPr>
            <a:picLocks noRot="1" noChangeAspect="1"/>
          </p:cNvPicPr>
          <p:nvPr>
            <a:wavAudioFile r:embed="rId1" name="~PP7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жвачка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рь\2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428604"/>
            <a:ext cx="5643603" cy="51258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65.WAV">
            <a:hlinkClick r:id="" action="ppaction://media"/>
          </p:cNvPr>
          <p:cNvPicPr>
            <a:picLocks noRot="1" noChangeAspect="1"/>
          </p:cNvPicPr>
          <p:nvPr>
            <a:wavAudioFile r:embed="rId1" name="~PP32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наждак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ь\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239903" cy="4691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0.WAV">
            <a:hlinkClick r:id="" action="ppaction://media"/>
          </p:cNvPr>
          <p:cNvPicPr>
            <a:picLocks noRot="1" noChangeAspect="1"/>
          </p:cNvPicPr>
          <p:nvPr>
            <a:wavAudioFile r:embed="rId1" name="~PP19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булыжник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рь\3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58048" cy="51605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2.WAV">
            <a:hlinkClick r:id="" action="ppaction://media"/>
          </p:cNvPr>
          <p:cNvPicPr>
            <a:picLocks noRot="1" noChangeAspect="1"/>
          </p:cNvPicPr>
          <p:nvPr>
            <a:wavAudioFile r:embed="rId1" name="~PP5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должник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рь\3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191148" cy="5191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44.WAV">
            <a:hlinkClick r:id="" action="ppaction://media"/>
          </p:cNvPr>
          <p:cNvPicPr>
            <a:picLocks noRot="1" noChangeAspect="1"/>
          </p:cNvPicPr>
          <p:nvPr>
            <a:wavAudioFile r:embed="rId1" name="~PP30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валежник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рь\3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66754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28.WAV">
            <a:hlinkClick r:id="" action="ppaction://media"/>
          </p:cNvPr>
          <p:cNvPicPr>
            <a:picLocks noRot="1" noChangeAspect="1"/>
          </p:cNvPicPr>
          <p:nvPr>
            <a:wavAudioFile r:embed="rId1" name="~PP19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Южный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полюс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рь\3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606" y="428604"/>
            <a:ext cx="7709281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43.WAV">
            <a:hlinkClick r:id="" action="ppaction://media"/>
          </p:cNvPr>
          <p:cNvPicPr>
            <a:picLocks noRot="1" noChangeAspect="1"/>
          </p:cNvPicPr>
          <p:nvPr>
            <a:wavAudioFile r:embed="rId1" name="~PP8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багажник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рь\3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595686" cy="53935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2.WAV">
            <a:hlinkClick r:id="" action="ppaction://media"/>
          </p:cNvPr>
          <p:cNvPicPr>
            <a:picLocks noRot="1" noChangeAspect="1"/>
          </p:cNvPicPr>
          <p:nvPr>
            <a:wavAudioFile r:embed="rId1" name="~PP1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лужники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рь\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7019940" cy="5319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31.WAV">
            <a:hlinkClick r:id="" action="ppaction://media"/>
          </p:cNvPr>
          <p:cNvPicPr>
            <a:picLocks noRot="1" noChangeAspect="1"/>
          </p:cNvPicPr>
          <p:nvPr>
            <a:wavAudioFile r:embed="rId1" name="~PP28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жмурки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рь\3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857232"/>
            <a:ext cx="7650412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4.WAV">
            <a:hlinkClick r:id="" action="ppaction://media"/>
          </p:cNvPr>
          <p:cNvPicPr>
            <a:picLocks noRot="1" noChangeAspect="1"/>
          </p:cNvPicPr>
          <p:nvPr>
            <a:wavAudioFile r:embed="rId1" name="~PP14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жмых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рь\3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286544" cy="5078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4.WAV">
            <a:hlinkClick r:id="" action="ppaction://media"/>
          </p:cNvPr>
          <p:cNvPicPr>
            <a:picLocks noRot="1" noChangeAspect="1"/>
          </p:cNvPicPr>
          <p:nvPr>
            <a:wavAudioFile r:embed="rId1" name="~PP2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жрец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рь\3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28604"/>
            <a:ext cx="4714890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82.WAV">
            <a:hlinkClick r:id="" action="ppaction://media"/>
          </p:cNvPr>
          <p:cNvPicPr>
            <a:picLocks noRot="1" noChangeAspect="1"/>
          </p:cNvPicPr>
          <p:nvPr>
            <a:wavAudioFile r:embed="rId1" name="~PP27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кунжут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рь\3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857232"/>
            <a:ext cx="7431408" cy="4286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0.WAV">
            <a:hlinkClick r:id="" action="ppaction://media"/>
          </p:cNvPr>
          <p:cNvPicPr>
            <a:picLocks noRot="1" noChangeAspect="1"/>
          </p:cNvPicPr>
          <p:nvPr>
            <a:wavAudioFile r:embed="rId1" name="~PP14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бомжи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рь\3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89" y="571480"/>
            <a:ext cx="666754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59.WAV">
            <a:hlinkClick r:id="" action="ppaction://media"/>
          </p:cNvPr>
          <p:cNvPicPr>
            <a:picLocks noRot="1" noChangeAspect="1"/>
          </p:cNvPicPr>
          <p:nvPr>
            <a:wavAudioFile r:embed="rId1" name="~PP39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джаз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рь\3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5429288" cy="5240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24.WAV">
            <a:hlinkClick r:id="" action="ppaction://media"/>
          </p:cNvPr>
          <p:cNvPicPr>
            <a:picLocks noRot="1" noChangeAspect="1"/>
          </p:cNvPicPr>
          <p:nvPr>
            <a:wavAudioFile r:embed="rId1" name="~PP26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джем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рь\3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731003" cy="5048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24.WAV">
            <a:hlinkClick r:id="" action="ppaction://media"/>
          </p:cNvPr>
          <p:cNvPicPr>
            <a:picLocks noRot="1" noChangeAspect="1"/>
          </p:cNvPicPr>
          <p:nvPr>
            <a:wavAudioFile r:embed="rId1" name="~PP10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джигит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рь\3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428604"/>
            <a:ext cx="4286263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29.WAV">
            <a:hlinkClick r:id="" action="ppaction://media"/>
          </p:cNvPr>
          <p:cNvPicPr>
            <a:picLocks noRot="1" noChangeAspect="1"/>
          </p:cNvPicPr>
          <p:nvPr>
            <a:wavAudioFile r:embed="rId1" name="~PP36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джейран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рь\3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57166"/>
            <a:ext cx="5826148" cy="5360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51.WAV">
            <a:hlinkClick r:id="" action="ppaction://media"/>
          </p:cNvPr>
          <p:cNvPicPr>
            <a:picLocks noRot="1" noChangeAspect="1"/>
          </p:cNvPicPr>
          <p:nvPr>
            <a:wavAudioFile r:embed="rId1" name="~PP19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джемпер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рь\3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604"/>
            <a:ext cx="4433902" cy="52495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61.WAV">
            <a:hlinkClick r:id="" action="ppaction://media"/>
          </p:cNvPr>
          <p:cNvPicPr>
            <a:picLocks noRot="1" noChangeAspect="1"/>
          </p:cNvPicPr>
          <p:nvPr>
            <a:wavAudioFile r:embed="rId1" name="~PP4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джонка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рь\3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7520042" cy="46958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37.WAV">
            <a:hlinkClick r:id="" action="ppaction://media"/>
          </p:cNvPr>
          <p:cNvPicPr>
            <a:picLocks noRot="1" noChangeAspect="1"/>
          </p:cNvPicPr>
          <p:nvPr>
            <a:wavAudioFile r:embed="rId1" name="~PP32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джин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рь\3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4047" y="254000"/>
            <a:ext cx="3684614" cy="5532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91.WAV">
            <a:hlinkClick r:id="" action="ppaction://media"/>
          </p:cNvPr>
          <p:cNvPicPr>
            <a:picLocks noRot="1" noChangeAspect="1"/>
          </p:cNvPicPr>
          <p:nvPr>
            <a:wavAudioFile r:embed="rId1" name="~PP15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колледж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рь\3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762744" cy="50720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.WAV">
            <a:hlinkClick r:id="" action="ppaction://media"/>
          </p:cNvPr>
          <p:cNvPicPr>
            <a:picLocks noRot="1" noChangeAspect="1"/>
          </p:cNvPicPr>
          <p:nvPr>
            <a:wavAudioFile r:embed="rId1" name="~PP2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лоджия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рь\3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405330" cy="5506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30.WAV">
            <a:hlinkClick r:id="" action="ppaction://media"/>
          </p:cNvPr>
          <p:cNvPicPr>
            <a:picLocks noRot="1" noChangeAspect="1"/>
          </p:cNvPicPr>
          <p:nvPr>
            <a:wavAudioFile r:embed="rId1" name="~PP28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художник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з\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29105"/>
            <a:ext cx="4643470" cy="49001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76.WAV">
            <a:hlinkClick r:id="" action="ppaction://media"/>
          </p:cNvPr>
          <p:cNvPicPr>
            <a:picLocks noRot="1" noChangeAspect="1"/>
          </p:cNvPicPr>
          <p:nvPr>
            <a:wavAudioFile r:embed="rId1" name="~PP17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пирожное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з\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6898731" cy="5047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9.WAV">
            <a:hlinkClick r:id="" action="ppaction://media"/>
          </p:cNvPr>
          <p:cNvPicPr>
            <a:picLocks noRot="1" noChangeAspect="1"/>
          </p:cNvPicPr>
          <p:nvPr>
            <a:wavAudioFile r:embed="rId1" name="~PP3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Жители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житомира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5" name="Picture 3" descr="D:\мое\рь\3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7038975" cy="5467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99.WAV">
            <a:hlinkClick r:id="" action="ppaction://media"/>
          </p:cNvPr>
          <p:cNvPicPr>
            <a:picLocks noRot="1" noChangeAspect="1"/>
          </p:cNvPicPr>
          <p:nvPr>
            <a:wavAudioFile r:embed="rId1" name="~PP34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Бежевый жакет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рь\3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428604"/>
            <a:ext cx="3929080" cy="5238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54.WAV">
            <a:hlinkClick r:id="" action="ppaction://media"/>
          </p:cNvPr>
          <p:cNvPicPr>
            <a:picLocks noRot="1" noChangeAspect="1"/>
          </p:cNvPicPr>
          <p:nvPr>
            <a:wavAudioFile r:embed="rId1" name="~PP25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Тяжёлая баржа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рь\32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1698" y="357166"/>
            <a:ext cx="4018388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78.WAV">
            <a:hlinkClick r:id="" action="ppaction://media"/>
          </p:cNvPr>
          <p:cNvPicPr>
            <a:picLocks noRot="1" noChangeAspect="1"/>
          </p:cNvPicPr>
          <p:nvPr>
            <a:wavAudioFile r:embed="rId1" name="~PP15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Жужжание жука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рь\3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714356"/>
            <a:ext cx="6908846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92.WAV">
            <a:hlinkClick r:id="" action="ppaction://media"/>
          </p:cNvPr>
          <p:cNvPicPr>
            <a:picLocks noRot="1" noChangeAspect="1"/>
          </p:cNvPicPr>
          <p:nvPr>
            <a:wavAudioFile r:embed="rId1" name="~PP9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Кожаный пиджак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рь\3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93478"/>
            <a:ext cx="3857652" cy="5197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2.WAV">
            <a:hlinkClick r:id="" action="ppaction://media"/>
          </p:cNvPr>
          <p:cNvPicPr>
            <a:picLocks noRot="1" noChangeAspect="1"/>
          </p:cNvPicPr>
          <p:nvPr>
            <a:wavAudioFile r:embed="rId1" name="~PP3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Южная жара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рь\3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57166"/>
            <a:ext cx="5786463" cy="51435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48.WAV">
            <a:hlinkClick r:id="" action="ppaction://media"/>
          </p:cNvPr>
          <p:cNvPicPr>
            <a:picLocks noRot="1" noChangeAspect="1"/>
          </p:cNvPicPr>
          <p:nvPr>
            <a:wavAudioFile r:embed="rId1" name="~PP34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Желание жить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рь\3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643734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09.WAV">
            <a:hlinkClick r:id="" action="ppaction://media"/>
          </p:cNvPr>
          <p:cNvPicPr>
            <a:picLocks noRot="1" noChangeAspect="1"/>
          </p:cNvPicPr>
          <p:nvPr>
            <a:wavAudioFile r:embed="rId1" name="~PP29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Еженедельный журнал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рь\3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357717" cy="5229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276.WAV">
            <a:hlinkClick r:id="" action="ppaction://media"/>
          </p:cNvPr>
          <p:cNvPicPr>
            <a:picLocks noRot="1" noChangeAspect="1"/>
          </p:cNvPicPr>
          <p:nvPr>
            <a:wavAudioFile r:embed="rId1" name="~PP22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Жирный живот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рь\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7166"/>
            <a:ext cx="3786204" cy="5073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56.WAV">
            <a:hlinkClick r:id="" action="ppaction://media"/>
          </p:cNvPr>
          <p:cNvPicPr>
            <a:picLocks noRot="1" noChangeAspect="1"/>
          </p:cNvPicPr>
          <p:nvPr>
            <a:wavAudioFile r:embed="rId1" name="~PP145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Ожидание рождения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D:\мое\рь\3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28"/>
            <a:ext cx="4024324" cy="53657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01.WAV">
            <a:hlinkClick r:id="" action="ppaction://media"/>
          </p:cNvPr>
          <p:cNvPicPr>
            <a:picLocks noRot="1" noChangeAspect="1"/>
          </p:cNvPicPr>
          <p:nvPr>
            <a:wavAudioFile r:embed="rId1" name="~PP14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Жёлтый желток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рь\2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6786610" cy="5130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87.WAV">
            <a:hlinkClick r:id="" action="ppaction://media"/>
          </p:cNvPr>
          <p:cNvPicPr>
            <a:picLocks noRot="1" noChangeAspect="1"/>
          </p:cNvPicPr>
          <p:nvPr>
            <a:wavAudioFile r:embed="rId1" name="~PP4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Ежи на лужайке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ое\з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58243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9.WAV">
            <a:hlinkClick r:id="" action="ppaction://media"/>
          </p:cNvPr>
          <p:cNvPicPr>
            <a:picLocks noRot="1" noChangeAspect="1"/>
          </p:cNvPicPr>
          <p:nvPr>
            <a:wavAudioFile r:embed="rId1" name="~PP40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Жадная жаба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рь\3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167466" cy="507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39.WAV">
            <a:hlinkClick r:id="" action="ppaction://media"/>
          </p:cNvPr>
          <p:cNvPicPr>
            <a:picLocks noRot="1" noChangeAspect="1"/>
          </p:cNvPicPr>
          <p:nvPr>
            <a:wavAudioFile r:embed="rId1" name="~PP32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Жёваная одежда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рь\3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5286400" cy="528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22.WAV">
            <a:hlinkClick r:id="" action="ppaction://media"/>
          </p:cNvPr>
          <p:cNvPicPr>
            <a:picLocks noRot="1" noChangeAspect="1"/>
          </p:cNvPicPr>
          <p:nvPr>
            <a:wavAudioFile r:embed="rId1" name="~PP26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Жук жужжит: Ж-Ж-Ж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6"/>
            <a:ext cx="3911231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3.WAV">
            <a:hlinkClick r:id="" action="ppaction://media"/>
          </p:cNvPr>
          <p:cNvPicPr>
            <a:picLocks noRot="1" noChangeAspect="1"/>
          </p:cNvPicPr>
          <p:nvPr>
            <a:wavAudioFile r:embed="rId1" name="~PP5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Трава уже пожелтела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571900" cy="5341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28.WAV">
            <a:hlinkClick r:id="" action="ppaction://media"/>
          </p:cNvPr>
          <p:cNvPicPr>
            <a:picLocks noRot="1" noChangeAspect="1"/>
          </p:cNvPicPr>
          <p:nvPr>
            <a:wavAudioFile r:embed="rId1" name="~PP12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 жене пижама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524264" cy="5275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7.WAV">
            <a:hlinkClick r:id="" action="ppaction://media"/>
          </p:cNvPr>
          <p:cNvPicPr>
            <a:picLocks noRot="1" noChangeAspect="1"/>
          </p:cNvPicPr>
          <p:nvPr>
            <a:wavAudioFile r:embed="rId1" name="~PP14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Ежиха с ежатами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9" name="Picture 3" descr="C:\Users\Вика\Desktop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85728"/>
            <a:ext cx="7817963" cy="5429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53.WAV">
            <a:hlinkClick r:id="" action="ppaction://media"/>
          </p:cNvPr>
          <p:cNvPicPr>
            <a:picLocks noRot="1" noChangeAspect="1"/>
          </p:cNvPicPr>
          <p:nvPr>
            <a:wavAudioFile r:embed="rId1" name="~PP205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Моржи лежат на льду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85728"/>
            <a:ext cx="7143750" cy="5362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637.WAV">
            <a:hlinkClick r:id="" action="ppaction://media"/>
          </p:cNvPr>
          <p:cNvPicPr>
            <a:picLocks noRot="1" noChangeAspect="1"/>
          </p:cNvPicPr>
          <p:nvPr>
            <a:wavAudioFile r:embed="rId1" name="~PP26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 саду крыжовник и ежевика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488" y="1428736"/>
            <a:ext cx="3972487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428736"/>
            <a:ext cx="4033216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94.WAV">
            <a:hlinkClick r:id="" action="ppaction://media"/>
          </p:cNvPr>
          <p:cNvPicPr>
            <a:picLocks noRot="1" noChangeAspect="1"/>
          </p:cNvPicPr>
          <p:nvPr>
            <a:wavAudioFile r:embed="rId1" name="~PP409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Желтокожие жёлуди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C:\Users\Вика\Desktop\1226502139_zhelu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143780" cy="51197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13.WAV">
            <a:hlinkClick r:id="" action="ppaction://media"/>
          </p:cNvPr>
          <p:cNvPicPr>
            <a:picLocks noRot="1" noChangeAspect="1"/>
          </p:cNvPicPr>
          <p:nvPr>
            <a:wavAudioFile r:embed="rId1" name="~PP11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0034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Летят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журавли,а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впереди вожак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7000904" cy="52390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60.WAV">
            <a:hlinkClick r:id="" action="ppaction://media"/>
          </p:cNvPr>
          <p:cNvPicPr>
            <a:picLocks noRot="1" noChangeAspect="1"/>
          </p:cNvPicPr>
          <p:nvPr>
            <a:wavAudioFile r:embed="rId1" name="~PP29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57158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Снежок лежал, лежал, потом</a:t>
            </a: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 побежал, журча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6786590" cy="50899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00.WAV">
            <a:hlinkClick r:id="" action="ppaction://media"/>
          </p:cNvPr>
          <p:cNvPicPr>
            <a:picLocks noRot="1" noChangeAspect="1"/>
          </p:cNvPicPr>
          <p:nvPr>
            <a:wavAudioFile r:embed="rId1" name="~PP21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Женя и жора катаются на лыжах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804062" cy="5072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45.WAV">
            <a:hlinkClick r:id="" action="ppaction://media"/>
          </p:cNvPr>
          <p:cNvPicPr>
            <a:picLocks noRot="1" noChangeAspect="1"/>
          </p:cNvPicPr>
          <p:nvPr>
            <a:wavAudioFile r:embed="rId1" name="~PP37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Жил-был, не тужил жираф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85728"/>
            <a:ext cx="3957654" cy="5276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84.WAV">
            <a:hlinkClick r:id="" action="ppaction://media"/>
          </p:cNvPr>
          <p:cNvPicPr>
            <a:picLocks noRot="1" noChangeAspect="1"/>
          </p:cNvPicPr>
          <p:nvPr>
            <a:wavAudioFile r:embed="rId1" name="~PP16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Неуклюжий медвежонок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00042"/>
            <a:ext cx="5010175" cy="49769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79.WAV">
            <a:hlinkClick r:id="" action="ppaction://media"/>
          </p:cNvPr>
          <p:cNvPicPr>
            <a:picLocks noRot="1" noChangeAspect="1"/>
          </p:cNvPicPr>
          <p:nvPr>
            <a:wavAudioFile r:embed="rId1" name="~PP30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рыжухи рыжий жеребёнок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76182"/>
            <a:ext cx="3857652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7.WAV">
            <a:hlinkClick r:id="" action="ppaction://media"/>
          </p:cNvPr>
          <p:cNvPicPr>
            <a:picLocks noRot="1" noChangeAspect="1"/>
          </p:cNvPicPr>
          <p:nvPr>
            <a:wavAudioFile r:embed="rId1" name="~PP2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500174"/>
            <a:ext cx="8229600" cy="3357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Звуков </a:t>
            </a:r>
            <a:r>
              <a:rPr lang="ru-RU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Ш-ж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~PP904.WAV">
            <a:hlinkClick r:id="" action="ppaction://media"/>
          </p:cNvPr>
          <p:cNvPicPr>
            <a:picLocks noRot="1" noChangeAspect="1"/>
          </p:cNvPicPr>
          <p:nvPr>
            <a:wavAudioFile r:embed="rId1" name="~PP904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шаржи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рь\3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500042"/>
            <a:ext cx="5719788" cy="5076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65.WAV">
            <a:hlinkClick r:id="" action="ppaction://media"/>
          </p:cNvPr>
          <p:cNvPicPr>
            <a:picLocks noRot="1" noChangeAspect="1"/>
          </p:cNvPicPr>
          <p:nvPr>
            <a:wavAudioFile r:embed="rId1" name="~PP36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шажок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D:\мое\рь\3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371864" cy="5268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38.WAV">
            <a:hlinkClick r:id="" action="ppaction://media"/>
          </p:cNvPr>
          <p:cNvPicPr>
            <a:picLocks noRot="1" noChangeAspect="1"/>
          </p:cNvPicPr>
          <p:nvPr>
            <a:wavAudioFile r:embed="rId1" name="~PP17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Жень-шень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рь\3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28604"/>
            <a:ext cx="3048011" cy="5166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5.WAV">
            <a:hlinkClick r:id="" action="ppaction://media"/>
          </p:cNvPr>
          <p:cNvPicPr>
            <a:picLocks noRot="1" noChangeAspect="1"/>
          </p:cNvPicPr>
          <p:nvPr>
            <a:wavAudioFile r:embed="rId1" name="~PP3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вяжешь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рь\3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81834" cy="51040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20.WAV">
            <a:hlinkClick r:id="" action="ppaction://media"/>
          </p:cNvPr>
          <p:cNvPicPr>
            <a:picLocks noRot="1" noChangeAspect="1"/>
          </p:cNvPicPr>
          <p:nvPr>
            <a:wavAudioFile r:embed="rId1" name="~PP33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ждешь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рь\34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76755"/>
            <a:ext cx="3571900" cy="5192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93.WAV">
            <a:hlinkClick r:id="" action="ppaction://media"/>
          </p:cNvPr>
          <p:cNvPicPr>
            <a:picLocks noRot="1" noChangeAspect="1"/>
          </p:cNvPicPr>
          <p:nvPr>
            <a:wavAudioFile r:embed="rId1" name="~PP13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Жаба-шапка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з\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500174"/>
            <a:ext cx="3786214" cy="3200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500174"/>
            <a:ext cx="3786214" cy="3198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1654.WAV">
            <a:hlinkClick r:id="" action="ppaction://media"/>
          </p:cNvPr>
          <p:cNvPicPr>
            <a:picLocks noRot="1" noChangeAspect="1"/>
          </p:cNvPicPr>
          <p:nvPr>
            <a:wavAudioFile r:embed="rId1" name="~PP165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Ежата-мышата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з\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908140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9" name="Picture 3" descr="D:\мое\з\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571612"/>
            <a:ext cx="3881438" cy="29110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4.WAV">
            <a:hlinkClick r:id="" action="ppaction://media"/>
          </p:cNvPr>
          <p:cNvPicPr>
            <a:picLocks noRot="1" noChangeAspect="1"/>
          </p:cNvPicPr>
          <p:nvPr>
            <a:wavAudioFile r:embed="rId1" name="~PP30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Вожатый-лошадка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2" name="Picture 2" descr="D:\мое\з\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4095779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083" name="Picture 3" descr="D:\мое\з\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453487"/>
            <a:ext cx="3357586" cy="3118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51.WAV">
            <a:hlinkClick r:id="" action="ppaction://media"/>
          </p:cNvPr>
          <p:cNvPicPr>
            <a:picLocks noRot="1" noChangeAspect="1"/>
          </p:cNvPicPr>
          <p:nvPr>
            <a:wavAudioFile r:embed="rId1" name="~PP375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Кожа-лошадь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з\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40" y="1800210"/>
            <a:ext cx="4086260" cy="2724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107" name="Picture 3" descr="D:\мое\з\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8253" y="1785926"/>
            <a:ext cx="361952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50.WAV">
            <a:hlinkClick r:id="" action="ppaction://media"/>
          </p:cNvPr>
          <p:cNvPicPr>
            <a:picLocks noRot="1" noChangeAspect="1"/>
          </p:cNvPicPr>
          <p:nvPr>
            <a:wavAudioFile r:embed="rId1" name="~PP315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Жёлудь-шёлк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з\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783" y="1500174"/>
            <a:ext cx="4095778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131" name="Picture 3" descr="D:\мое\з\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500174"/>
            <a:ext cx="3087686" cy="3087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17.WAV">
            <a:hlinkClick r:id="" action="ppaction://media"/>
          </p:cNvPr>
          <p:cNvPicPr>
            <a:picLocks noRot="1" noChangeAspect="1"/>
          </p:cNvPicPr>
          <p:nvPr>
            <a:wavAudioFile r:embed="rId1" name="~PP251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Лужок-пушок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4" name="Picture 2" descr="D:\мое\з\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4167206" cy="3125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155" name="Picture 3" descr="D:\мое\з\58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214422"/>
            <a:ext cx="3000397" cy="3453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69.WAV">
            <a:hlinkClick r:id="" action="ppaction://media"/>
          </p:cNvPr>
          <p:cNvPicPr>
            <a:picLocks noRot="1" noChangeAspect="1"/>
          </p:cNvPicPr>
          <p:nvPr>
            <a:wavAudioFile r:embed="rId1" name="~PP136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Пирожок-горшок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з\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174" y="1500175"/>
            <a:ext cx="3625478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179" name="Picture 3" descr="D:\мое\з\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00174"/>
            <a:ext cx="4071966" cy="2956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74.WAV">
            <a:hlinkClick r:id="" action="ppaction://media"/>
          </p:cNvPr>
          <p:cNvPicPr>
            <a:picLocks noRot="1" noChangeAspect="1"/>
          </p:cNvPicPr>
          <p:nvPr>
            <a:wavAudioFile r:embed="rId1" name="~PP67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Утюжок-порошок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з\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357298"/>
            <a:ext cx="3925550" cy="3443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03" name="Picture 3" descr="D:\мое\з\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357298"/>
            <a:ext cx="3452810" cy="3452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50.WAV">
            <a:hlinkClick r:id="" action="ppaction://media"/>
          </p:cNvPr>
          <p:cNvPicPr>
            <a:picLocks noRot="1" noChangeAspect="1"/>
          </p:cNvPicPr>
          <p:nvPr>
            <a:wavAudioFile r:embed="rId1" name="~PP65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Рожок-петушок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з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57298"/>
            <a:ext cx="3816388" cy="3419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227" name="Picture 3" descr="D:\мое\з\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9732" y="1357298"/>
            <a:ext cx="3788966" cy="3406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69.WAV">
            <a:hlinkClick r:id="" action="ppaction://media"/>
          </p:cNvPr>
          <p:cNvPicPr>
            <a:picLocks noRot="1" noChangeAspect="1"/>
          </p:cNvPicPr>
          <p:nvPr>
            <a:wavAudioFile r:embed="rId1" name="~PP46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Жонглер-шофёр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з\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3000396" cy="4517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252" name="Picture 4" descr="D:\мое\з\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928802"/>
            <a:ext cx="4638700" cy="2650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70.WAV">
            <a:hlinkClick r:id="" action="ppaction://media"/>
          </p:cNvPr>
          <p:cNvPicPr>
            <a:picLocks noRot="1" noChangeAspect="1"/>
          </p:cNvPicPr>
          <p:nvPr>
            <a:wavAudioFile r:embed="rId1" name="~PP387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Лижет-пишет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5" name="Picture 3" descr="D:\мое\з\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3214710" cy="4661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276" name="Picture 4" descr="D:\мое\з\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071546"/>
            <a:ext cx="3643338" cy="3936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69.WAV">
            <a:hlinkClick r:id="" action="ppaction://media"/>
          </p:cNvPr>
          <p:cNvPicPr>
            <a:picLocks noRot="1" noChangeAspect="1"/>
          </p:cNvPicPr>
          <p:nvPr>
            <a:wavAudioFile r:embed="rId1" name="~PP276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Вяжет-пашет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D:\мое\з\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785794"/>
            <a:ext cx="3196851" cy="4262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299" name="Picture 3" descr="D:\мое\з\6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785794"/>
            <a:ext cx="3143250" cy="4286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12.WAV">
            <a:hlinkClick r:id="" action="ppaction://media"/>
          </p:cNvPr>
          <p:cNvPicPr>
            <a:picLocks noRot="1" noChangeAspect="1"/>
          </p:cNvPicPr>
          <p:nvPr>
            <a:wavAudioFile r:embed="rId1" name="~PP201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Сажень-мишень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з\7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928670"/>
            <a:ext cx="3429024" cy="3700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323" name="Picture 3" descr="D:\мое\з\7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047712"/>
            <a:ext cx="3452858" cy="3452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2278.WAV">
            <a:hlinkClick r:id="" action="ppaction://media"/>
          </p:cNvPr>
          <p:cNvPicPr>
            <a:picLocks noRot="1" noChangeAspect="1"/>
          </p:cNvPicPr>
          <p:nvPr>
            <a:wavAudioFile r:embed="rId1" name="~PP227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Ложечка-кошечка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з\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3452820" cy="4136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7347" name="Picture 3" descr="D:\мое\з\7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714356"/>
            <a:ext cx="3105157" cy="4137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43.WAV">
            <a:hlinkClick r:id="" action="ppaction://media"/>
          </p:cNvPr>
          <p:cNvPicPr>
            <a:picLocks noRot="1" noChangeAspect="1"/>
          </p:cNvPicPr>
          <p:nvPr>
            <a:wavAudioFile r:embed="rId1" name="~PP104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Жир-шило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з\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785794"/>
            <a:ext cx="3286133" cy="4310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8371" name="Picture 3" descr="D:\мое\з\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785794"/>
            <a:ext cx="4143404" cy="4357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46.WAV">
            <a:hlinkClick r:id="" action="ppaction://media"/>
          </p:cNvPr>
          <p:cNvPicPr>
            <a:picLocks noRot="1" noChangeAspect="1"/>
          </p:cNvPicPr>
          <p:nvPr>
            <a:wavAudioFile r:embed="rId1" name="~PP134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Пружина-машина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5" name="Picture 3" descr="D:\мое\з\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714488"/>
            <a:ext cx="4143404" cy="2928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9396" name="Picture 4" descr="D:\мое\з\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714488"/>
            <a:ext cx="3943309" cy="2957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39.WAV">
            <a:hlinkClick r:id="" action="ppaction://media"/>
          </p:cNvPr>
          <p:cNvPicPr>
            <a:picLocks noRot="1" noChangeAspect="1"/>
          </p:cNvPicPr>
          <p:nvPr>
            <a:wavAudioFile r:embed="rId1" name="~PP203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Лужок-пушок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ое\з\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14488"/>
            <a:ext cx="3594829" cy="2911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0418" name="Picture 2" descr="D:\мое\з\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714472"/>
            <a:ext cx="3857652" cy="28932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56.WAV">
            <a:hlinkClick r:id="" action="ppaction://media"/>
          </p:cNvPr>
          <p:cNvPicPr>
            <a:picLocks noRot="1" noChangeAspect="1"/>
          </p:cNvPicPr>
          <p:nvPr>
            <a:wavAudioFile r:embed="rId1" name="~PP165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Наживка-нашивка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2" descr="D:\мое\з\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4445000" cy="317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43" name="Picture 3" descr="D:\мое\з\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857232"/>
            <a:ext cx="2866917" cy="43053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08.WAV">
            <a:hlinkClick r:id="" action="ppaction://media"/>
          </p:cNvPr>
          <p:cNvPicPr>
            <a:picLocks noRot="1" noChangeAspect="1"/>
          </p:cNvPicPr>
          <p:nvPr>
            <a:wavAudioFile r:embed="rId1" name="~PP50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Ужин-уши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2" descr="D:\мое\з\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43050"/>
            <a:ext cx="4158331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2467" name="Picture 3" descr="D:\мое\ш\2101808812_aaafa43eea_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285860"/>
            <a:ext cx="3790416" cy="3442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62.WAV">
            <a:hlinkClick r:id="" action="ppaction://media"/>
          </p:cNvPr>
          <p:cNvPicPr>
            <a:picLocks noRot="1" noChangeAspect="1"/>
          </p:cNvPicPr>
          <p:nvPr>
            <a:wavAudioFile r:embed="rId1" name="~PP56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Лужники-наушники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з\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14488"/>
            <a:ext cx="4225894" cy="3245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3491" name="Picture 3" descr="D:\мое\з\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714488"/>
            <a:ext cx="2786082" cy="3250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4.WAV">
            <a:hlinkClick r:id="" action="ppaction://media"/>
          </p:cNvPr>
          <p:cNvPicPr>
            <a:picLocks noRot="1" noChangeAspect="1"/>
          </p:cNvPicPr>
          <p:nvPr>
            <a:wavAudioFile r:embed="rId1" name="~PP5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Шутливый жест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ь\3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57166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92.WAV">
            <a:hlinkClick r:id="" action="ppaction://media"/>
          </p:cNvPr>
          <p:cNvPicPr>
            <a:picLocks noRot="1" noChangeAspect="1"/>
          </p:cNvPicPr>
          <p:nvPr>
            <a:wavAudioFile r:embed="rId1" name="~PP40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Ужасное происшествие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рь\3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572428" cy="50356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43.WAV">
            <a:hlinkClick r:id="" action="ppaction://media"/>
          </p:cNvPr>
          <p:cNvPicPr>
            <a:picLocks noRot="1" noChangeAspect="1"/>
          </p:cNvPicPr>
          <p:nvPr>
            <a:wavAudioFile r:embed="rId1" name="~PP34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Шерстяной жакет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рь\3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871852" cy="5159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1.WAV">
            <a:hlinkClick r:id="" action="ppaction://media"/>
          </p:cNvPr>
          <p:cNvPicPr>
            <a:picLocks noRot="1" noChangeAspect="1"/>
          </p:cNvPicPr>
          <p:nvPr>
            <a:wavAudioFile r:embed="rId1" name="~PP25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Ненужная ветошь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рь\3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620000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96.WAV">
            <a:hlinkClick r:id="" action="ppaction://media"/>
          </p:cNvPr>
          <p:cNvPicPr>
            <a:picLocks noRot="1" noChangeAspect="1"/>
          </p:cNvPicPr>
          <p:nvPr>
            <a:wavAudioFile r:embed="rId1" name="~PP23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Лошадь и жеребёнок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806" y="500042"/>
            <a:ext cx="739383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8.WAV">
            <a:hlinkClick r:id="" action="ppaction://media"/>
          </p:cNvPr>
          <p:cNvPicPr>
            <a:picLocks noRot="1" noChangeAspect="1"/>
          </p:cNvPicPr>
          <p:nvPr>
            <a:wavAudioFile r:embed="rId1" name="~PP1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Дедушка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шура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обходит лужу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672836" cy="5010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34.WAV">
            <a:hlinkClick r:id="" action="ppaction://media"/>
          </p:cNvPr>
          <p:cNvPicPr>
            <a:picLocks noRot="1" noChangeAspect="1"/>
          </p:cNvPicPr>
          <p:nvPr>
            <a:wavAudioFile r:embed="rId1" name="~PP17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 нашем доме шофер и жонглёр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35782"/>
            <a:ext cx="3929090" cy="46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571480"/>
            <a:ext cx="3500442" cy="4667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28.WAV">
            <a:hlinkClick r:id="" action="ppaction://media"/>
          </p:cNvPr>
          <p:cNvPicPr>
            <a:picLocks noRot="1" noChangeAspect="1"/>
          </p:cNvPicPr>
          <p:nvPr>
            <a:wavAudioFile r:embed="rId1" name="~PP362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Малыш на лыжах 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1738" y="285728"/>
            <a:ext cx="3964809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1.WAV">
            <a:hlinkClick r:id="" action="ppaction://media"/>
          </p:cNvPr>
          <p:cNvPicPr>
            <a:picLocks noRot="1" noChangeAspect="1"/>
          </p:cNvPicPr>
          <p:nvPr>
            <a:wavAudioFile r:embed="rId1" name="~PP2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Жёлтая шаль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381778" cy="4965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4.WAV">
            <a:hlinkClick r:id="" action="ppaction://media"/>
          </p:cNvPr>
          <p:cNvPicPr>
            <a:picLocks noRot="1" noChangeAspect="1"/>
          </p:cNvPicPr>
          <p:nvPr>
            <a:wavAudioFile r:embed="rId1" name="~PP1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творожная каша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6691346" cy="50185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7.WAV">
            <a:hlinkClick r:id="" action="ppaction://media"/>
          </p:cNvPr>
          <p:cNvPicPr>
            <a:picLocks noRot="1" noChangeAspect="1"/>
          </p:cNvPicPr>
          <p:nvPr>
            <a:wavAudioFile r:embed="rId1" name="~PP3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Кожаная 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7191380" cy="53216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27.WAV">
            <a:hlinkClick r:id="" action="ppaction://media"/>
          </p:cNvPr>
          <p:cNvPicPr>
            <a:picLocks noRot="1" noChangeAspect="1"/>
          </p:cNvPicPr>
          <p:nvPr>
            <a:wavAudioFile r:embed="rId1" name="~PP5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Свежие плюшки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28604"/>
            <a:ext cx="4772045" cy="4932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36.WAV">
            <a:hlinkClick r:id="" action="ppaction://media"/>
          </p:cNvPr>
          <p:cNvPicPr>
            <a:picLocks noRot="1" noChangeAspect="1"/>
          </p:cNvPicPr>
          <p:nvPr>
            <a:wavAudioFile r:embed="rId1" name="~PP12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Пыжиковая 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28604"/>
            <a:ext cx="3031961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98.WAV">
            <a:hlinkClick r:id="" action="ppaction://media"/>
          </p:cNvPr>
          <p:cNvPicPr>
            <a:picLocks noRot="1" noChangeAspect="1"/>
          </p:cNvPicPr>
          <p:nvPr>
            <a:wavAudioFile r:embed="rId1" name="~PP13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Железный ковш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786610" cy="5089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31.WAV">
            <a:hlinkClick r:id="" action="ppaction://media"/>
          </p:cNvPr>
          <p:cNvPicPr>
            <a:picLocks noRot="1" noChangeAspect="1"/>
          </p:cNvPicPr>
          <p:nvPr>
            <a:wavAudioFile r:embed="rId1" name="~PP27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Тяжёлая штанга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858160" cy="51601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00.WAV">
            <a:hlinkClick r:id="" action="ppaction://media"/>
          </p:cNvPr>
          <p:cNvPicPr>
            <a:picLocks noRot="1" noChangeAspect="1"/>
          </p:cNvPicPr>
          <p:nvPr>
            <a:wavAudioFile r:embed="rId1" name="~PP33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Большая лоджия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072342" cy="50920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34.WAV">
            <a:hlinkClick r:id="" action="ppaction://media"/>
          </p:cNvPr>
          <p:cNvPicPr>
            <a:picLocks noRot="1" noChangeAspect="1"/>
          </p:cNvPicPr>
          <p:nvPr>
            <a:wavAudioFile r:embed="rId1" name="~PP36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Шёлковый жилет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2547" y="285728"/>
            <a:ext cx="4277350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.WAV">
            <a:hlinkClick r:id="" action="ppaction://media"/>
          </p:cNvPr>
          <p:cNvPicPr>
            <a:picLocks noRot="1" noChangeAspect="1"/>
          </p:cNvPicPr>
          <p:nvPr>
            <a:wavAudioFile r:embed="rId1" name="~PP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Смешной ёжик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00042"/>
            <a:ext cx="4719659" cy="5061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3.WAV">
            <a:hlinkClick r:id="" action="ppaction://media"/>
          </p:cNvPr>
          <p:cNvPicPr>
            <a:picLocks noRot="1" noChangeAspect="1"/>
          </p:cNvPicPr>
          <p:nvPr>
            <a:wavAudioFile r:embed="rId1" name="~PP5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Душистый жасмин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834214" cy="5125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16.WAV">
            <a:hlinkClick r:id="" action="ppaction://media"/>
          </p:cNvPr>
          <p:cNvPicPr>
            <a:picLocks noRot="1" noChangeAspect="1"/>
          </p:cNvPicPr>
          <p:nvPr>
            <a:wavAudioFile r:embed="rId1" name="~PP9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лежит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929466" cy="51509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60.WAV">
            <a:hlinkClick r:id="" action="ppaction://media"/>
          </p:cNvPr>
          <p:cNvPicPr>
            <a:picLocks noRot="1" noChangeAspect="1"/>
          </p:cNvPicPr>
          <p:nvPr>
            <a:wavAudioFile r:embed="rId1" name="~PP8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Машина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жигули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572428" cy="4906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36.WAV">
            <a:hlinkClick r:id="" action="ppaction://media"/>
          </p:cNvPr>
          <p:cNvPicPr>
            <a:picLocks noRot="1" noChangeAspect="1"/>
          </p:cNvPicPr>
          <p:nvPr>
            <a:wavAudioFile r:embed="rId1" name="~PP8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714488"/>
            <a:ext cx="8229600" cy="3786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Звуков </a:t>
            </a:r>
            <a:r>
              <a:rPr lang="ru-RU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ж-з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~PP1293.WAV">
            <a:hlinkClick r:id="" action="ppaction://media"/>
          </p:cNvPr>
          <p:cNvPicPr>
            <a:picLocks noRot="1" noChangeAspect="1"/>
          </p:cNvPicPr>
          <p:nvPr>
            <a:wavAudioFile r:embed="rId1" name="~PP1293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з\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372" y="857232"/>
            <a:ext cx="7498652" cy="3971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86.WAV">
            <a:hlinkClick r:id="" action="ppaction://media"/>
          </p:cNvPr>
          <p:cNvPicPr>
            <a:picLocks noRot="1" noChangeAspect="1"/>
          </p:cNvPicPr>
          <p:nvPr>
            <a:wavAudioFile r:embed="rId1" name="~PP40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р\gor_o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00042"/>
            <a:ext cx="381000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жалюзи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938.WAV">
            <a:hlinkClick r:id="" action="ppaction://media"/>
          </p:cNvPr>
          <p:cNvPicPr>
            <a:picLocks noRot="1" noChangeAspect="1"/>
          </p:cNvPicPr>
          <p:nvPr>
            <a:wavAudioFile r:embed="rId1" name="~PP29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е\р\26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887581" cy="4764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зажимы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291.WAV">
            <a:hlinkClick r:id="" action="ppaction://media"/>
          </p:cNvPr>
          <p:cNvPicPr>
            <a:picLocks noRot="1" noChangeAspect="1"/>
          </p:cNvPicPr>
          <p:nvPr>
            <a:wavAudioFile r:embed="rId1" name="~PP12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Пожар-базар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з\26282972_1212394051_AP0806010237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3143272" cy="4596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539" name="Picture 3" descr="D:\мое\з\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357298"/>
            <a:ext cx="4286279" cy="3214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81.WAV">
            <a:hlinkClick r:id="" action="ppaction://media"/>
          </p:cNvPr>
          <p:cNvPicPr>
            <a:picLocks noRot="1" noChangeAspect="1"/>
          </p:cNvPicPr>
          <p:nvPr>
            <a:wavAudioFile r:embed="rId1" name="~PP58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Баржа-база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3" name="Picture 3" descr="D:\мое\з\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14488"/>
            <a:ext cx="3571875" cy="285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6564" name="Picture 4" descr="D:\мое\з\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80" y="1714488"/>
            <a:ext cx="4286280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73.WAV">
            <a:hlinkClick r:id="" action="ppaction://media"/>
          </p:cNvPr>
          <p:cNvPicPr>
            <a:picLocks noRot="1" noChangeAspect="1"/>
          </p:cNvPicPr>
          <p:nvPr>
            <a:wavAudioFile r:embed="rId1" name="~PP337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Жара-заря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6" name="Picture 2" descr="D:\мое\з\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357298"/>
            <a:ext cx="3529878" cy="328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7587" name="Picture 3" descr="D:\мое\з\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619436"/>
            <a:ext cx="4000520" cy="2661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62.WAV">
            <a:hlinkClick r:id="" action="ppaction://media"/>
          </p:cNvPr>
          <p:cNvPicPr>
            <a:picLocks noRot="1" noChangeAspect="1"/>
          </p:cNvPicPr>
          <p:nvPr>
            <a:wavAudioFile r:embed="rId1" name="~PP266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Лужайка-зайка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з\8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4143404" cy="3101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8611" name="Picture 3" descr="D:\мое\з\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86666" y="1357299"/>
            <a:ext cx="357439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15.WAV">
            <a:hlinkClick r:id="" action="ppaction://media"/>
          </p:cNvPr>
          <p:cNvPicPr>
            <a:picLocks noRot="1" noChangeAspect="1"/>
          </p:cNvPicPr>
          <p:nvPr>
            <a:wavAudioFile r:embed="rId1" name="~PP151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Жакет-закат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з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19390"/>
            <a:ext cx="3143272" cy="4733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635" name="Picture 3" descr="D:\мое\з\9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214422"/>
            <a:ext cx="4476760" cy="3357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29.WAV">
            <a:hlinkClick r:id="" action="ppaction://media"/>
          </p:cNvPr>
          <p:cNvPicPr>
            <a:picLocks noRot="1" noChangeAspect="1"/>
          </p:cNvPicPr>
          <p:nvPr>
            <a:wavAudioFile r:embed="rId1" name="~PP92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Лужок-узор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з\9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643050"/>
            <a:ext cx="4170542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0659" name="Picture 3" descr="D:\мое\з\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643051"/>
            <a:ext cx="3881454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49.WAV">
            <a:hlinkClick r:id="" action="ppaction://media"/>
          </p:cNvPr>
          <p:cNvPicPr>
            <a:picLocks noRot="1" noChangeAspect="1"/>
          </p:cNvPicPr>
          <p:nvPr>
            <a:wavAudioFile r:embed="rId1" name="~PP404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Стожок-возок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з\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8604"/>
            <a:ext cx="3071834" cy="47699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683" name="Picture 3" descr="D:\мое\з\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85926"/>
            <a:ext cx="3893361" cy="2595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34.WAV">
            <a:hlinkClick r:id="" action="ppaction://media"/>
          </p:cNvPr>
          <p:cNvPicPr>
            <a:picLocks noRot="1" noChangeAspect="1"/>
          </p:cNvPicPr>
          <p:nvPr>
            <a:wavAudioFile r:embed="rId1" name="~PP363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Флажок-глазок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з\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642918"/>
            <a:ext cx="2000254" cy="4393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2707" name="Picture 3" descr="D:\мое\з\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214422"/>
            <a:ext cx="3357586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33.WAV">
            <a:hlinkClick r:id="" action="ppaction://media"/>
          </p:cNvPr>
          <p:cNvPicPr>
            <a:picLocks noRot="1" noChangeAspect="1"/>
          </p:cNvPicPr>
          <p:nvPr>
            <a:wavAudioFile r:embed="rId1" name="~PP303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Жук-зуб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з\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4298206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3731" name="Picture 3" descr="D:\мое\з\9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1285860"/>
            <a:ext cx="3143250" cy="3143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58.WAV">
            <a:hlinkClick r:id="" action="ppaction://media"/>
          </p:cNvPr>
          <p:cNvPicPr>
            <a:picLocks noRot="1" noChangeAspect="1"/>
          </p:cNvPicPr>
          <p:nvPr>
            <a:wavAudioFile r:embed="rId1" name="~PP155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Ножи-тазы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з\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3"/>
            <a:ext cx="4357718" cy="29219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4755" name="Picture 3" descr="D:\мое\з\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571612"/>
            <a:ext cx="3373458" cy="28782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22.WAV">
            <a:hlinkClick r:id="" action="ppaction://media"/>
          </p:cNvPr>
          <p:cNvPicPr>
            <a:picLocks noRot="1" noChangeAspect="1"/>
          </p:cNvPicPr>
          <p:nvPr>
            <a:wavAudioFile r:embed="rId1" name="~PP72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Жир-пузырь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з\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642918"/>
            <a:ext cx="3357586" cy="44767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5779" name="Picture 3" descr="D:\мое\з\1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428736"/>
            <a:ext cx="4429156" cy="2942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61.WAV">
            <a:hlinkClick r:id="" action="ppaction://media"/>
          </p:cNvPr>
          <p:cNvPicPr>
            <a:picLocks noRot="1" noChangeAspect="1"/>
          </p:cNvPicPr>
          <p:nvPr>
            <a:wavAudioFile r:embed="rId1" name="~PP356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ёжики-языки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5" name="Picture 5" descr="D:\мое\з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4214842" cy="2779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4" descr="D:\мое\з\1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000240"/>
            <a:ext cx="3946292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06.WAV">
            <a:hlinkClick r:id="" action="ppaction://media"/>
          </p:cNvPr>
          <p:cNvPicPr>
            <a:picLocks noRot="1" noChangeAspect="1"/>
          </p:cNvPicPr>
          <p:nvPr>
            <a:wavAudioFile r:embed="rId1" name="~PP300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Снежинка-корзинка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з\1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4238625" cy="346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7827" name="Picture 3" descr="D:\мое\з\1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452532"/>
            <a:ext cx="3429024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76.WAV">
            <a:hlinkClick r:id="" action="ppaction://media"/>
          </p:cNvPr>
          <p:cNvPicPr>
            <a:picLocks noRot="1" noChangeAspect="1"/>
          </p:cNvPicPr>
          <p:nvPr>
            <a:wavAudioFile r:embed="rId1" name="~PP257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Монтажник-проказник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з\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643050"/>
            <a:ext cx="4206875" cy="2781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851" name="Picture 3" descr="D:\мое\з\1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000108"/>
            <a:ext cx="3054979" cy="4071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09.WAV">
            <a:hlinkClick r:id="" action="ppaction://media"/>
          </p:cNvPr>
          <p:cNvPicPr>
            <a:picLocks noRot="1" noChangeAspect="1"/>
          </p:cNvPicPr>
          <p:nvPr>
            <a:wavAudioFile r:embed="rId1" name="~PP220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Дождик-гвоздик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з\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4175611" cy="2789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9875" name="Picture 3" descr="D:\мое\з\1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571612"/>
            <a:ext cx="2786081" cy="2786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42.WAV">
            <a:hlinkClick r:id="" action="ppaction://media"/>
          </p:cNvPr>
          <p:cNvPicPr>
            <a:picLocks noRot="1" noChangeAspect="1"/>
          </p:cNvPicPr>
          <p:nvPr>
            <a:wavAudioFile r:embed="rId1" name="~PP134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Пирожок-кузовок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з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71612"/>
            <a:ext cx="4357698" cy="2607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0899" name="Picture 3" descr="D:\мое\з\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7" y="1512593"/>
            <a:ext cx="3643337" cy="2645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59.WAV">
            <a:hlinkClick r:id="" action="ppaction://media"/>
          </p:cNvPr>
          <p:cNvPicPr>
            <a:picLocks noRot="1" noChangeAspect="1"/>
          </p:cNvPicPr>
          <p:nvPr>
            <a:wavAudioFile r:embed="rId1" name="~PP95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ое\р\19446_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596082" cy="4947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Зимняя стужа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79.WAV">
            <a:hlinkClick r:id="" action="ppaction://media"/>
          </p:cNvPr>
          <p:cNvPicPr>
            <a:picLocks noRot="1" noChangeAspect="1"/>
          </p:cNvPicPr>
          <p:nvPr>
            <a:wavAudioFile r:embed="rId1" name="~PP2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мое\рь\3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85728"/>
            <a:ext cx="6713071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Балет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жизель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789.WAV">
            <a:hlinkClick r:id="" action="ppaction://media"/>
          </p:cNvPr>
          <p:cNvPicPr>
            <a:picLocks noRot="1" noChangeAspect="1"/>
          </p:cNvPicPr>
          <p:nvPr>
            <a:wavAudioFile r:embed="rId1" name="~PP37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ое\р\896687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42"/>
            <a:ext cx="7243963" cy="48085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Знойная жара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891.WAV">
            <a:hlinkClick r:id="" action="ppaction://media"/>
          </p:cNvPr>
          <p:cNvPicPr>
            <a:picLocks noRot="1" noChangeAspect="1"/>
          </p:cNvPicPr>
          <p:nvPr>
            <a:wavAudioFile r:embed="rId1" name="~PP28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Жало змеи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р\39664570_38484243_snake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5"/>
            <a:ext cx="6731016" cy="5048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21.WAV">
            <a:hlinkClick r:id="" action="ppaction://media"/>
          </p:cNvPr>
          <p:cNvPicPr>
            <a:picLocks noRot="1" noChangeAspect="1"/>
          </p:cNvPicPr>
          <p:nvPr>
            <a:wavAudioFile r:embed="rId1" name="~PP23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Желтоглазый зверь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р\tiger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00042"/>
            <a:ext cx="3929090" cy="5100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82.WAV">
            <a:hlinkClick r:id="" action="ppaction://media"/>
          </p:cNvPr>
          <p:cNvPicPr>
            <a:picLocks noRot="1" noChangeAspect="1"/>
          </p:cNvPicPr>
          <p:nvPr>
            <a:wavAudioFile r:embed="rId1" name="~PP178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Свежая зелень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\zel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14375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40.WAV">
            <a:hlinkClick r:id="" action="ppaction://media"/>
          </p:cNvPr>
          <p:cNvPicPr>
            <a:picLocks noRot="1" noChangeAspect="1"/>
          </p:cNvPicPr>
          <p:nvPr>
            <a:wavAudioFile r:embed="rId1" name="~PP10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7154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Железнодорожный вокзал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р\Здание_железнодорожного_вокза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834202" cy="5125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62.WAV">
            <a:hlinkClick r:id="" action="ppaction://media"/>
          </p:cNvPr>
          <p:cNvPicPr>
            <a:picLocks noRot="1" noChangeAspect="1"/>
          </p:cNvPicPr>
          <p:nvPr>
            <a:wavAudioFile r:embed="rId1" name="~PP10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«жестокое наказание»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р\����������� 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62796" cy="50720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35.WAV">
            <a:hlinkClick r:id="" action="ppaction://media"/>
          </p:cNvPr>
          <p:cNvPicPr>
            <a:picLocks noRot="1" noChangeAspect="1"/>
          </p:cNvPicPr>
          <p:nvPr>
            <a:wavAudioFile r:embed="rId1" name="~PP8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Заслужил награду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6"/>
            <a:ext cx="6143638" cy="5174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89.WAV">
            <a:hlinkClick r:id="" action="ppaction://media"/>
          </p:cNvPr>
          <p:cNvPicPr>
            <a:picLocks noRot="1" noChangeAspect="1"/>
          </p:cNvPicPr>
          <p:nvPr>
            <a:wavAudioFile r:embed="rId1" name="~PP17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4905396" cy="4905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Пёс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жулька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заскучал в будке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2254.WAV">
            <a:hlinkClick r:id="" action="ppaction://media"/>
          </p:cNvPr>
          <p:cNvPicPr>
            <a:picLocks noRot="1" noChangeAspect="1"/>
          </p:cNvPicPr>
          <p:nvPr>
            <a:wavAudioFile r:embed="rId1" name="~PP22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643470" cy="50962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Зайка на лужайке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246.WAV">
            <a:hlinkClick r:id="" action="ppaction://media"/>
          </p:cNvPr>
          <p:cNvPicPr>
            <a:picLocks noRot="1" noChangeAspect="1"/>
          </p:cNvPicPr>
          <p:nvPr>
            <a:wavAudioFile r:embed="rId1" name="~PP22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Вика\Desktop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380794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Жёлто-зелёный попугай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3361.WAV">
            <a:hlinkClick r:id="" action="ppaction://media"/>
          </p:cNvPr>
          <p:cNvPicPr>
            <a:picLocks noRot="1" noChangeAspect="1"/>
          </p:cNvPicPr>
          <p:nvPr>
            <a:wavAudioFile r:embed="rId1" name="~PP33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66754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Железная пила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83.WAV">
            <a:hlinkClick r:id="" action="ppaction://media"/>
          </p:cNvPr>
          <p:cNvPicPr>
            <a:picLocks noRot="1" noChangeAspect="1"/>
          </p:cNvPicPr>
          <p:nvPr>
            <a:wavAudioFile r:embed="rId1" name="~PP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Жеребёнок заржал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58021" cy="514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78.WAV">
            <a:hlinkClick r:id="" action="ppaction://media"/>
          </p:cNvPr>
          <p:cNvPicPr>
            <a:picLocks noRot="1" noChangeAspect="1"/>
          </p:cNvPicPr>
          <p:nvPr>
            <a:wavAudioFile r:embed="rId1" name="~PP14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300816" cy="4725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Заряжать ружьё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936.WAV">
            <a:hlinkClick r:id="" action="ppaction://media"/>
          </p:cNvPr>
          <p:cNvPicPr>
            <a:picLocks noRot="1" noChangeAspect="1"/>
          </p:cNvPicPr>
          <p:nvPr>
            <a:wavAudioFile r:embed="rId1" name="~PP293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Нежная зелень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7477164" cy="4991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34.WAV">
            <a:hlinkClick r:id="" action="ppaction://media"/>
          </p:cNvPr>
          <p:cNvPicPr>
            <a:picLocks noRot="1" noChangeAspect="1"/>
          </p:cNvPicPr>
          <p:nvPr>
            <a:wavAudioFile r:embed="rId1" name="~PP73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Навозный жук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Users\Вика\Desktop\navozh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616704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31.WAV">
            <a:hlinkClick r:id="" action="ppaction://media"/>
          </p:cNvPr>
          <p:cNvPicPr>
            <a:picLocks noRot="1" noChangeAspect="1"/>
          </p:cNvPicPr>
          <p:nvPr>
            <a:wavAudioFile r:embed="rId1" name="~PP6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Бумажный змей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698301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22.WAV">
            <a:hlinkClick r:id="" action="ppaction://media"/>
          </p:cNvPr>
          <p:cNvPicPr>
            <a:picLocks noRot="1" noChangeAspect="1"/>
          </p:cNvPicPr>
          <p:nvPr>
            <a:wavAudioFile r:embed="rId1" name="~PP6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Зал ожидания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3" descr="C:\Users\Вика\Desktop\d541bb53df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85794"/>
            <a:ext cx="6924675" cy="4543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26.WAV">
            <a:hlinkClick r:id="" action="ppaction://media"/>
          </p:cNvPr>
          <p:cNvPicPr>
            <a:picLocks noRot="1" noChangeAspect="1"/>
          </p:cNvPicPr>
          <p:nvPr>
            <a:wavAudioFile r:embed="rId1" name="~PP4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Книжный магазин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429534" cy="4953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0.WAV">
            <a:hlinkClick r:id="" action="ppaction://media"/>
          </p:cNvPr>
          <p:cNvPicPr>
            <a:picLocks noRot="1" noChangeAspect="1"/>
          </p:cNvPicPr>
          <p:nvPr>
            <a:wavAudioFile r:embed="rId1" name="~PP3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Снежная зима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7167596" cy="4773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267.WAV">
            <a:hlinkClick r:id="" action="ppaction://media"/>
          </p:cNvPr>
          <p:cNvPicPr>
            <a:picLocks noRot="1" noChangeAspect="1"/>
          </p:cNvPicPr>
          <p:nvPr>
            <a:wavAudioFile r:embed="rId1" name="~PP12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Змеиное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жало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449531" cy="5238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17.WAV">
            <a:hlinkClick r:id="" action="ppaction://media"/>
          </p:cNvPr>
          <p:cNvPicPr>
            <a:picLocks noRot="1" noChangeAspect="1"/>
          </p:cNvPicPr>
          <p:nvPr>
            <a:wavAudioFile r:embed="rId1" name="~PP16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Железный гвоздь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00042"/>
            <a:ext cx="3880002" cy="4943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02.WAV">
            <a:hlinkClick r:id="" action="ppaction://media"/>
          </p:cNvPr>
          <p:cNvPicPr>
            <a:picLocks noRot="1" noChangeAspect="1"/>
          </p:cNvPicPr>
          <p:nvPr>
            <a:wavAudioFile r:embed="rId1" name="~PP17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Жидкий мазут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5357850" cy="5160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37.WAV">
            <a:hlinkClick r:id="" action="ppaction://media"/>
          </p:cNvPr>
          <p:cNvPicPr>
            <a:picLocks noRot="1" noChangeAspect="1"/>
          </p:cNvPicPr>
          <p:nvPr>
            <a:wavAudioFile r:embed="rId1" name="~PP15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5804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Зелёная лужайка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62.WAV">
            <a:hlinkClick r:id="" action="ppaction://media"/>
          </p:cNvPr>
          <p:cNvPicPr>
            <a:picLocks noRot="1" noChangeAspect="1"/>
          </p:cNvPicPr>
          <p:nvPr>
            <a:wavAudioFile r:embed="rId1" name="~PP1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8" name="~PP1378.WAV">
            <a:hlinkClick r:id="" action="ppaction://media"/>
          </p:cNvPr>
          <p:cNvPicPr>
            <a:picLocks noRot="1" noChangeAspect="1"/>
          </p:cNvPicPr>
          <p:nvPr>
            <a:wavAudioFile r:embed="rId2" name="~PP137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4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396</Words>
  <Application>Microsoft Office PowerPoint</Application>
  <PresentationFormat>Экран (4:3)</PresentationFormat>
  <Paragraphs>226</Paragraphs>
  <Slides>214</Slides>
  <Notes>0</Notes>
  <HiddenSlides>0</HiddenSlides>
  <MMClips>215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214</vt:i4>
      </vt:variant>
    </vt:vector>
  </HeadingPairs>
  <TitlesOfParts>
    <vt:vector size="215" baseType="lpstr">
      <vt:lpstr>Тема Office</vt:lpstr>
      <vt:lpstr>ГОВОРИ ПРАВИЛЬНО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Слайд 178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  <vt:lpstr>Слайд 186</vt:lpstr>
      <vt:lpstr>Слайд 187</vt:lpstr>
      <vt:lpstr>Слайд 188</vt:lpstr>
      <vt:lpstr>Слайд 189</vt:lpstr>
      <vt:lpstr>Слайд 190</vt:lpstr>
      <vt:lpstr>Слайд 191</vt:lpstr>
      <vt:lpstr>Слайд 192</vt:lpstr>
      <vt:lpstr>Слайд 193</vt:lpstr>
      <vt:lpstr>Слайд 194</vt:lpstr>
      <vt:lpstr>Слайд 195</vt:lpstr>
      <vt:lpstr>Слайд 196</vt:lpstr>
      <vt:lpstr>Слайд 197</vt:lpstr>
      <vt:lpstr>Слайд 198</vt:lpstr>
      <vt:lpstr>Слайд 199</vt:lpstr>
      <vt:lpstr>Слайд 200</vt:lpstr>
      <vt:lpstr>Слайд 201</vt:lpstr>
      <vt:lpstr>Слайд 202</vt:lpstr>
      <vt:lpstr>Слайд 203</vt:lpstr>
      <vt:lpstr>Слайд 204</vt:lpstr>
      <vt:lpstr>Слайд 205</vt:lpstr>
      <vt:lpstr>Слайд 206</vt:lpstr>
      <vt:lpstr>Слайд 207</vt:lpstr>
      <vt:lpstr>Слайд 208</vt:lpstr>
      <vt:lpstr>Слайд 209</vt:lpstr>
      <vt:lpstr>Слайд 210</vt:lpstr>
      <vt:lpstr>Слайд 211</vt:lpstr>
      <vt:lpstr>Слайд 212</vt:lpstr>
      <vt:lpstr>Слайд 213</vt:lpstr>
      <vt:lpstr>  Конец,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Посмотри и назови</dc:title>
  <dc:creator>Admin</dc:creator>
  <cp:lastModifiedBy>Мастерова Дарья Викторовна</cp:lastModifiedBy>
  <cp:revision>135</cp:revision>
  <dcterms:created xsi:type="dcterms:W3CDTF">2009-11-26T13:02:48Z</dcterms:created>
  <dcterms:modified xsi:type="dcterms:W3CDTF">2020-04-15T14:26:19Z</dcterms:modified>
</cp:coreProperties>
</file>